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44"/>
  </p:notesMasterIdLst>
  <p:sldIdLst>
    <p:sldId id="256" r:id="rId3"/>
    <p:sldId id="294" r:id="rId4"/>
    <p:sldId id="297" r:id="rId5"/>
    <p:sldId id="296" r:id="rId6"/>
    <p:sldId id="300" r:id="rId7"/>
    <p:sldId id="301" r:id="rId8"/>
    <p:sldId id="342" r:id="rId9"/>
    <p:sldId id="341" r:id="rId10"/>
    <p:sldId id="291" r:id="rId11"/>
    <p:sldId id="261" r:id="rId12"/>
    <p:sldId id="305" r:id="rId13"/>
    <p:sldId id="312" r:id="rId14"/>
    <p:sldId id="313" r:id="rId15"/>
    <p:sldId id="292" r:id="rId16"/>
    <p:sldId id="314" r:id="rId17"/>
    <p:sldId id="306" r:id="rId18"/>
    <p:sldId id="331" r:id="rId19"/>
    <p:sldId id="308" r:id="rId20"/>
    <p:sldId id="320" r:id="rId21"/>
    <p:sldId id="295" r:id="rId22"/>
    <p:sldId id="321" r:id="rId23"/>
    <p:sldId id="310" r:id="rId24"/>
    <p:sldId id="337" r:id="rId25"/>
    <p:sldId id="328" r:id="rId26"/>
    <p:sldId id="334" r:id="rId27"/>
    <p:sldId id="335" r:id="rId28"/>
    <p:sldId id="336" r:id="rId29"/>
    <p:sldId id="323" r:id="rId30"/>
    <p:sldId id="324" r:id="rId31"/>
    <p:sldId id="322" r:id="rId32"/>
    <p:sldId id="338" r:id="rId33"/>
    <p:sldId id="339" r:id="rId34"/>
    <p:sldId id="263" r:id="rId35"/>
    <p:sldId id="275" r:id="rId36"/>
    <p:sldId id="303" r:id="rId37"/>
    <p:sldId id="304" r:id="rId38"/>
    <p:sldId id="288" r:id="rId39"/>
    <p:sldId id="289" r:id="rId40"/>
    <p:sldId id="302" r:id="rId41"/>
    <p:sldId id="290" r:id="rId42"/>
    <p:sldId id="340" r:id="rId43"/>
  </p:sldIdLst>
  <p:sldSz cx="12192000" cy="6858000"/>
  <p:notesSz cx="7010400" cy="92964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Arial Narrow" panose="020B0606020202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7" autoAdjust="0"/>
    <p:restoredTop sz="92527" autoAdjust="0"/>
  </p:normalViewPr>
  <p:slideViewPr>
    <p:cSldViewPr snapToGrid="0">
      <p:cViewPr varScale="1">
        <p:scale>
          <a:sx n="43" d="100"/>
          <a:sy n="43" d="100"/>
        </p:scale>
        <p:origin x="12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838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7839" cy="466434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6434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866251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7779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7779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6224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504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0248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7779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0248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0248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0248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02487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7779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7779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0248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0248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7779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0248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02487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02487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02487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02487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02487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0248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52202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02487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02487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22997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7830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7830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7830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753" name="Shape 75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32918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Shape 790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791" name="Shape 791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99785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841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842" name="Shape 842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50714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841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842" name="Shape 842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5071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81770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Shape 790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791" name="Shape 791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9978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6432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354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5788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2156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5788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1184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27612" y="3043730"/>
            <a:ext cx="5472863" cy="2137870"/>
          </a:xfrm>
        </p:spPr>
        <p:txBody>
          <a:bodyPr lIns="0" tIns="0" rIns="0" bIns="0" anchor="b" anchorCtr="0">
            <a:noAutofit/>
          </a:bodyPr>
          <a:lstStyle>
            <a:lvl1pPr algn="l">
              <a:defRPr lang="en-US" sz="4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/>
          </p:nvPr>
        </p:nvSpPr>
        <p:spPr>
          <a:xfrm>
            <a:off x="614297" y="5357596"/>
            <a:ext cx="5481703" cy="738404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8908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5CC7-DF7E-4B20-BAD6-2BAD37AD5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FD83-BADA-4583-9D6E-7CD3E68F31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49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5CC7-DF7E-4B20-BAD6-2BAD37AD5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FD83-BADA-4583-9D6E-7CD3E68F31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79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5CC7-DF7E-4B20-BAD6-2BAD37AD5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FD83-BADA-4583-9D6E-7CD3E68F31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5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5CC7-DF7E-4B20-BAD6-2BAD37AD5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FD83-BADA-4583-9D6E-7CD3E68F31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94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5CC7-DF7E-4B20-BAD6-2BAD37AD5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FD83-BADA-4583-9D6E-7CD3E68F31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60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5CC7-DF7E-4B20-BAD6-2BAD37AD5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FD83-BADA-4583-9D6E-7CD3E68F31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045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5CC7-DF7E-4B20-BAD6-2BAD37AD5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FD83-BADA-4583-9D6E-7CD3E68F31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94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5CC7-DF7E-4B20-BAD6-2BAD37AD5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FD83-BADA-4583-9D6E-7CD3E68F31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14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5CC7-DF7E-4B20-BAD6-2BAD37AD5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FD83-BADA-4583-9D6E-7CD3E68F31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13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5CC7-DF7E-4B20-BAD6-2BAD37AD5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FD83-BADA-4583-9D6E-7CD3E68F31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39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5CC7-DF7E-4B20-BAD6-2BAD37AD57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FFD83-BADA-4583-9D6E-7CD3E68F31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86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05CC7-DF7E-4B20-BAD6-2BAD37AD576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/>
              <a:t>4/10/2018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FFD83-BADA-4583-9D6E-7CD3E68F310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8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dpoppaw1@udayton.edu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348903" y="448010"/>
            <a:ext cx="7275331" cy="28623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10000" b="1" dirty="0" smtClean="0">
                <a:solidFill>
                  <a:schemeClr val="bg1"/>
                </a:solidFill>
              </a:rPr>
              <a:t>A Play Date      with Jesus</a:t>
            </a:r>
            <a:endParaRPr lang="en-US" sz="100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60087" y="106152950"/>
            <a:ext cx="6996112" cy="8939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19" y="-555582"/>
            <a:ext cx="5266965" cy="7444473"/>
          </a:xfrm>
          <a:prstGeom prst="rect">
            <a:avLst/>
          </a:prstGeom>
        </p:spPr>
      </p:pic>
      <p:grpSp>
        <p:nvGrpSpPr>
          <p:cNvPr id="88" name="Shape 88"/>
          <p:cNvGrpSpPr/>
          <p:nvPr/>
        </p:nvGrpSpPr>
        <p:grpSpPr>
          <a:xfrm>
            <a:off x="0" y="3780443"/>
            <a:ext cx="12192000" cy="3077555"/>
            <a:chOff x="0" y="3365839"/>
            <a:chExt cx="12192000" cy="3077555"/>
          </a:xfrm>
        </p:grpSpPr>
        <p:sp>
          <p:nvSpPr>
            <p:cNvPr id="89" name="Shape 89"/>
            <p:cNvSpPr/>
            <p:nvPr/>
          </p:nvSpPr>
          <p:spPr>
            <a:xfrm>
              <a:off x="0" y="5018314"/>
              <a:ext cx="12192000" cy="142508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Shape 90"/>
            <p:cNvSpPr/>
            <p:nvPr/>
          </p:nvSpPr>
          <p:spPr>
            <a:xfrm>
              <a:off x="0" y="3853542"/>
              <a:ext cx="2383970" cy="2329543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>
              <a:off x="1872342" y="3513930"/>
              <a:ext cx="1665513" cy="165247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3853542" y="4530610"/>
              <a:ext cx="1665513" cy="165247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>
              <a:off x="5007428" y="3365839"/>
              <a:ext cx="2383970" cy="2329543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>
              <a:off x="6827160" y="4367892"/>
              <a:ext cx="1047444" cy="1094015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Shape 96"/>
            <p:cNvSpPr/>
            <p:nvPr/>
          </p:nvSpPr>
          <p:spPr>
            <a:xfrm>
              <a:off x="7624234" y="4538775"/>
              <a:ext cx="1665513" cy="165247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Shape 97"/>
            <p:cNvSpPr/>
            <p:nvPr/>
          </p:nvSpPr>
          <p:spPr>
            <a:xfrm>
              <a:off x="8699503" y="3533489"/>
              <a:ext cx="1665513" cy="165247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9808028" y="4040751"/>
              <a:ext cx="2383970" cy="2329543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910" y="1042075"/>
            <a:ext cx="2051984" cy="24020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332509" y="95822"/>
            <a:ext cx="11649694" cy="11685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IMPACT OF FEAR &amp; TOXIC STRESS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dirty="0" smtClean="0">
                <a:solidFill>
                  <a:srgbClr val="FFFFFF"/>
                </a:solidFill>
              </a:rPr>
              <a:t>ON BRAIN DEVELOPMENT</a:t>
            </a:r>
            <a:endParaRPr lang="en-US" sz="5000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27743" y="1704639"/>
            <a:ext cx="4099720" cy="5153361"/>
            <a:chOff x="6399213" y="1296988"/>
            <a:chExt cx="3527425" cy="4325938"/>
          </a:xfrm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6399213" y="1296988"/>
              <a:ext cx="3527425" cy="4325938"/>
            </a:xfrm>
            <a:custGeom>
              <a:avLst/>
              <a:gdLst>
                <a:gd name="T0" fmla="*/ 2874 w 4444"/>
                <a:gd name="T1" fmla="*/ 41 h 5450"/>
                <a:gd name="T2" fmla="*/ 3405 w 4444"/>
                <a:gd name="T3" fmla="*/ 198 h 5450"/>
                <a:gd name="T4" fmla="*/ 3857 w 4444"/>
                <a:gd name="T5" fmla="*/ 482 h 5450"/>
                <a:gd name="T6" fmla="*/ 4189 w 4444"/>
                <a:gd name="T7" fmla="*/ 905 h 5450"/>
                <a:gd name="T8" fmla="*/ 4393 w 4444"/>
                <a:gd name="T9" fmla="*/ 1465 h 5450"/>
                <a:gd name="T10" fmla="*/ 4444 w 4444"/>
                <a:gd name="T11" fmla="*/ 1939 h 5450"/>
                <a:gd name="T12" fmla="*/ 4373 w 4444"/>
                <a:gd name="T13" fmla="*/ 2323 h 5450"/>
                <a:gd name="T14" fmla="*/ 4217 w 4444"/>
                <a:gd name="T15" fmla="*/ 2636 h 5450"/>
                <a:gd name="T16" fmla="*/ 4018 w 4444"/>
                <a:gd name="T17" fmla="*/ 2901 h 5450"/>
                <a:gd name="T18" fmla="*/ 3811 w 4444"/>
                <a:gd name="T19" fmla="*/ 3137 h 5450"/>
                <a:gd name="T20" fmla="*/ 3636 w 4444"/>
                <a:gd name="T21" fmla="*/ 3367 h 5450"/>
                <a:gd name="T22" fmla="*/ 3486 w 4444"/>
                <a:gd name="T23" fmla="*/ 3748 h 5450"/>
                <a:gd name="T24" fmla="*/ 3438 w 4444"/>
                <a:gd name="T25" fmla="*/ 4295 h 5450"/>
                <a:gd name="T26" fmla="*/ 3512 w 4444"/>
                <a:gd name="T27" fmla="*/ 4617 h 5450"/>
                <a:gd name="T28" fmla="*/ 3699 w 4444"/>
                <a:gd name="T29" fmla="*/ 5039 h 5450"/>
                <a:gd name="T30" fmla="*/ 3904 w 4444"/>
                <a:gd name="T31" fmla="*/ 5395 h 5450"/>
                <a:gd name="T32" fmla="*/ 1478 w 4444"/>
                <a:gd name="T33" fmla="*/ 5163 h 5450"/>
                <a:gd name="T34" fmla="*/ 1429 w 4444"/>
                <a:gd name="T35" fmla="*/ 4855 h 5450"/>
                <a:gd name="T36" fmla="*/ 1323 w 4444"/>
                <a:gd name="T37" fmla="*/ 4670 h 5450"/>
                <a:gd name="T38" fmla="*/ 1239 w 4444"/>
                <a:gd name="T39" fmla="*/ 4591 h 5450"/>
                <a:gd name="T40" fmla="*/ 998 w 4444"/>
                <a:gd name="T41" fmla="*/ 4664 h 5450"/>
                <a:gd name="T42" fmla="*/ 702 w 4444"/>
                <a:gd name="T43" fmla="*/ 4667 h 5450"/>
                <a:gd name="T44" fmla="*/ 505 w 4444"/>
                <a:gd name="T45" fmla="*/ 4558 h 5450"/>
                <a:gd name="T46" fmla="*/ 401 w 4444"/>
                <a:gd name="T47" fmla="*/ 4399 h 5450"/>
                <a:gd name="T48" fmla="*/ 378 w 4444"/>
                <a:gd name="T49" fmla="*/ 4246 h 5450"/>
                <a:gd name="T50" fmla="*/ 406 w 4444"/>
                <a:gd name="T51" fmla="*/ 4090 h 5450"/>
                <a:gd name="T52" fmla="*/ 337 w 4444"/>
                <a:gd name="T53" fmla="*/ 3956 h 5450"/>
                <a:gd name="T54" fmla="*/ 282 w 4444"/>
                <a:gd name="T55" fmla="*/ 3849 h 5450"/>
                <a:gd name="T56" fmla="*/ 316 w 4444"/>
                <a:gd name="T57" fmla="*/ 3771 h 5450"/>
                <a:gd name="T58" fmla="*/ 291 w 4444"/>
                <a:gd name="T59" fmla="*/ 3700 h 5450"/>
                <a:gd name="T60" fmla="*/ 268 w 4444"/>
                <a:gd name="T61" fmla="*/ 3585 h 5450"/>
                <a:gd name="T62" fmla="*/ 334 w 4444"/>
                <a:gd name="T63" fmla="*/ 3441 h 5450"/>
                <a:gd name="T64" fmla="*/ 352 w 4444"/>
                <a:gd name="T65" fmla="*/ 3330 h 5450"/>
                <a:gd name="T66" fmla="*/ 241 w 4444"/>
                <a:gd name="T67" fmla="*/ 3216 h 5450"/>
                <a:gd name="T68" fmla="*/ 26 w 4444"/>
                <a:gd name="T69" fmla="*/ 3094 h 5450"/>
                <a:gd name="T70" fmla="*/ 18 w 4444"/>
                <a:gd name="T71" fmla="*/ 2939 h 5450"/>
                <a:gd name="T72" fmla="*/ 144 w 4444"/>
                <a:gd name="T73" fmla="*/ 2742 h 5450"/>
                <a:gd name="T74" fmla="*/ 316 w 4444"/>
                <a:gd name="T75" fmla="*/ 2488 h 5450"/>
                <a:gd name="T76" fmla="*/ 392 w 4444"/>
                <a:gd name="T77" fmla="*/ 2260 h 5450"/>
                <a:gd name="T78" fmla="*/ 357 w 4444"/>
                <a:gd name="T79" fmla="*/ 2048 h 5450"/>
                <a:gd name="T80" fmla="*/ 334 w 4444"/>
                <a:gd name="T81" fmla="*/ 1843 h 5450"/>
                <a:gd name="T82" fmla="*/ 400 w 4444"/>
                <a:gd name="T83" fmla="*/ 1576 h 5450"/>
                <a:gd name="T84" fmla="*/ 502 w 4444"/>
                <a:gd name="T85" fmla="*/ 1305 h 5450"/>
                <a:gd name="T86" fmla="*/ 583 w 4444"/>
                <a:gd name="T87" fmla="*/ 1118 h 5450"/>
                <a:gd name="T88" fmla="*/ 532 w 4444"/>
                <a:gd name="T89" fmla="*/ 1052 h 5450"/>
                <a:gd name="T90" fmla="*/ 464 w 4444"/>
                <a:gd name="T91" fmla="*/ 945 h 5450"/>
                <a:gd name="T92" fmla="*/ 472 w 4444"/>
                <a:gd name="T93" fmla="*/ 847 h 5450"/>
                <a:gd name="T94" fmla="*/ 563 w 4444"/>
                <a:gd name="T95" fmla="*/ 692 h 5450"/>
                <a:gd name="T96" fmla="*/ 884 w 4444"/>
                <a:gd name="T97" fmla="*/ 399 h 5450"/>
                <a:gd name="T98" fmla="*/ 1330 w 4444"/>
                <a:gd name="T99" fmla="*/ 178 h 5450"/>
                <a:gd name="T100" fmla="*/ 1855 w 4444"/>
                <a:gd name="T101" fmla="*/ 41 h 5450"/>
                <a:gd name="T102" fmla="*/ 2420 w 4444"/>
                <a:gd name="T103" fmla="*/ 0 h 5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444" h="5450">
                  <a:moveTo>
                    <a:pt x="2420" y="0"/>
                  </a:moveTo>
                  <a:lnTo>
                    <a:pt x="2536" y="3"/>
                  </a:lnTo>
                  <a:lnTo>
                    <a:pt x="2648" y="11"/>
                  </a:lnTo>
                  <a:lnTo>
                    <a:pt x="2762" y="24"/>
                  </a:lnTo>
                  <a:lnTo>
                    <a:pt x="2874" y="41"/>
                  </a:lnTo>
                  <a:lnTo>
                    <a:pt x="2983" y="64"/>
                  </a:lnTo>
                  <a:lnTo>
                    <a:pt x="3092" y="91"/>
                  </a:lnTo>
                  <a:lnTo>
                    <a:pt x="3200" y="122"/>
                  </a:lnTo>
                  <a:lnTo>
                    <a:pt x="3304" y="157"/>
                  </a:lnTo>
                  <a:lnTo>
                    <a:pt x="3405" y="198"/>
                  </a:lnTo>
                  <a:lnTo>
                    <a:pt x="3502" y="244"/>
                  </a:lnTo>
                  <a:lnTo>
                    <a:pt x="3598" y="297"/>
                  </a:lnTo>
                  <a:lnTo>
                    <a:pt x="3689" y="353"/>
                  </a:lnTo>
                  <a:lnTo>
                    <a:pt x="3775" y="414"/>
                  </a:lnTo>
                  <a:lnTo>
                    <a:pt x="3857" y="482"/>
                  </a:lnTo>
                  <a:lnTo>
                    <a:pt x="3935" y="555"/>
                  </a:lnTo>
                  <a:lnTo>
                    <a:pt x="4006" y="634"/>
                  </a:lnTo>
                  <a:lnTo>
                    <a:pt x="4074" y="718"/>
                  </a:lnTo>
                  <a:lnTo>
                    <a:pt x="4135" y="808"/>
                  </a:lnTo>
                  <a:lnTo>
                    <a:pt x="4189" y="905"/>
                  </a:lnTo>
                  <a:lnTo>
                    <a:pt x="4237" y="1006"/>
                  </a:lnTo>
                  <a:lnTo>
                    <a:pt x="4287" y="1128"/>
                  </a:lnTo>
                  <a:lnTo>
                    <a:pt x="4330" y="1245"/>
                  </a:lnTo>
                  <a:lnTo>
                    <a:pt x="4364" y="1358"/>
                  </a:lnTo>
                  <a:lnTo>
                    <a:pt x="4393" y="1465"/>
                  </a:lnTo>
                  <a:lnTo>
                    <a:pt x="4414" y="1568"/>
                  </a:lnTo>
                  <a:lnTo>
                    <a:pt x="4431" y="1667"/>
                  </a:lnTo>
                  <a:lnTo>
                    <a:pt x="4440" y="1761"/>
                  </a:lnTo>
                  <a:lnTo>
                    <a:pt x="4444" y="1852"/>
                  </a:lnTo>
                  <a:lnTo>
                    <a:pt x="4444" y="1939"/>
                  </a:lnTo>
                  <a:lnTo>
                    <a:pt x="4437" y="2022"/>
                  </a:lnTo>
                  <a:lnTo>
                    <a:pt x="4427" y="2103"/>
                  </a:lnTo>
                  <a:lnTo>
                    <a:pt x="4412" y="2179"/>
                  </a:lnTo>
                  <a:lnTo>
                    <a:pt x="4394" y="2251"/>
                  </a:lnTo>
                  <a:lnTo>
                    <a:pt x="4373" y="2323"/>
                  </a:lnTo>
                  <a:lnTo>
                    <a:pt x="4346" y="2390"/>
                  </a:lnTo>
                  <a:lnTo>
                    <a:pt x="4318" y="2455"/>
                  </a:lnTo>
                  <a:lnTo>
                    <a:pt x="4287" y="2517"/>
                  </a:lnTo>
                  <a:lnTo>
                    <a:pt x="4252" y="2579"/>
                  </a:lnTo>
                  <a:lnTo>
                    <a:pt x="4217" y="2636"/>
                  </a:lnTo>
                  <a:lnTo>
                    <a:pt x="4179" y="2693"/>
                  </a:lnTo>
                  <a:lnTo>
                    <a:pt x="4140" y="2747"/>
                  </a:lnTo>
                  <a:lnTo>
                    <a:pt x="4100" y="2800"/>
                  </a:lnTo>
                  <a:lnTo>
                    <a:pt x="4059" y="2851"/>
                  </a:lnTo>
                  <a:lnTo>
                    <a:pt x="4018" y="2901"/>
                  </a:lnTo>
                  <a:lnTo>
                    <a:pt x="3975" y="2950"/>
                  </a:lnTo>
                  <a:lnTo>
                    <a:pt x="3933" y="2998"/>
                  </a:lnTo>
                  <a:lnTo>
                    <a:pt x="3892" y="3045"/>
                  </a:lnTo>
                  <a:lnTo>
                    <a:pt x="3851" y="3091"/>
                  </a:lnTo>
                  <a:lnTo>
                    <a:pt x="3811" y="3137"/>
                  </a:lnTo>
                  <a:lnTo>
                    <a:pt x="3771" y="3183"/>
                  </a:lnTo>
                  <a:lnTo>
                    <a:pt x="3735" y="3230"/>
                  </a:lnTo>
                  <a:lnTo>
                    <a:pt x="3700" y="3274"/>
                  </a:lnTo>
                  <a:lnTo>
                    <a:pt x="3667" y="3320"/>
                  </a:lnTo>
                  <a:lnTo>
                    <a:pt x="3636" y="3367"/>
                  </a:lnTo>
                  <a:lnTo>
                    <a:pt x="3610" y="3415"/>
                  </a:lnTo>
                  <a:lnTo>
                    <a:pt x="3585" y="3462"/>
                  </a:lnTo>
                  <a:lnTo>
                    <a:pt x="3563" y="3510"/>
                  </a:lnTo>
                  <a:lnTo>
                    <a:pt x="3520" y="3631"/>
                  </a:lnTo>
                  <a:lnTo>
                    <a:pt x="3486" y="3748"/>
                  </a:lnTo>
                  <a:lnTo>
                    <a:pt x="3459" y="3864"/>
                  </a:lnTo>
                  <a:lnTo>
                    <a:pt x="3441" y="3976"/>
                  </a:lnTo>
                  <a:lnTo>
                    <a:pt x="3431" y="4085"/>
                  </a:lnTo>
                  <a:lnTo>
                    <a:pt x="3429" y="4193"/>
                  </a:lnTo>
                  <a:lnTo>
                    <a:pt x="3438" y="4295"/>
                  </a:lnTo>
                  <a:lnTo>
                    <a:pt x="3438" y="4295"/>
                  </a:lnTo>
                  <a:lnTo>
                    <a:pt x="3446" y="4371"/>
                  </a:lnTo>
                  <a:lnTo>
                    <a:pt x="3462" y="4450"/>
                  </a:lnTo>
                  <a:lnTo>
                    <a:pt x="3484" y="4533"/>
                  </a:lnTo>
                  <a:lnTo>
                    <a:pt x="3512" y="4617"/>
                  </a:lnTo>
                  <a:lnTo>
                    <a:pt x="3543" y="4702"/>
                  </a:lnTo>
                  <a:lnTo>
                    <a:pt x="3578" y="4787"/>
                  </a:lnTo>
                  <a:lnTo>
                    <a:pt x="3616" y="4873"/>
                  </a:lnTo>
                  <a:lnTo>
                    <a:pt x="3657" y="4958"/>
                  </a:lnTo>
                  <a:lnTo>
                    <a:pt x="3699" y="5039"/>
                  </a:lnTo>
                  <a:lnTo>
                    <a:pt x="3742" y="5120"/>
                  </a:lnTo>
                  <a:lnTo>
                    <a:pt x="3785" y="5196"/>
                  </a:lnTo>
                  <a:lnTo>
                    <a:pt x="3826" y="5267"/>
                  </a:lnTo>
                  <a:lnTo>
                    <a:pt x="3866" y="5334"/>
                  </a:lnTo>
                  <a:lnTo>
                    <a:pt x="3904" y="5395"/>
                  </a:lnTo>
                  <a:lnTo>
                    <a:pt x="3938" y="5450"/>
                  </a:lnTo>
                  <a:lnTo>
                    <a:pt x="1445" y="5450"/>
                  </a:lnTo>
                  <a:lnTo>
                    <a:pt x="1462" y="5348"/>
                  </a:lnTo>
                  <a:lnTo>
                    <a:pt x="1475" y="5240"/>
                  </a:lnTo>
                  <a:lnTo>
                    <a:pt x="1478" y="5163"/>
                  </a:lnTo>
                  <a:lnTo>
                    <a:pt x="1477" y="5090"/>
                  </a:lnTo>
                  <a:lnTo>
                    <a:pt x="1470" y="5024"/>
                  </a:lnTo>
                  <a:lnTo>
                    <a:pt x="1460" y="4961"/>
                  </a:lnTo>
                  <a:lnTo>
                    <a:pt x="1445" y="4906"/>
                  </a:lnTo>
                  <a:lnTo>
                    <a:pt x="1429" y="4855"/>
                  </a:lnTo>
                  <a:lnTo>
                    <a:pt x="1409" y="4809"/>
                  </a:lnTo>
                  <a:lnTo>
                    <a:pt x="1389" y="4768"/>
                  </a:lnTo>
                  <a:lnTo>
                    <a:pt x="1368" y="4731"/>
                  </a:lnTo>
                  <a:lnTo>
                    <a:pt x="1345" y="4698"/>
                  </a:lnTo>
                  <a:lnTo>
                    <a:pt x="1323" y="4670"/>
                  </a:lnTo>
                  <a:lnTo>
                    <a:pt x="1302" y="4647"/>
                  </a:lnTo>
                  <a:lnTo>
                    <a:pt x="1282" y="4627"/>
                  </a:lnTo>
                  <a:lnTo>
                    <a:pt x="1265" y="4612"/>
                  </a:lnTo>
                  <a:lnTo>
                    <a:pt x="1251" y="4601"/>
                  </a:lnTo>
                  <a:lnTo>
                    <a:pt x="1239" y="4591"/>
                  </a:lnTo>
                  <a:lnTo>
                    <a:pt x="1232" y="4586"/>
                  </a:lnTo>
                  <a:lnTo>
                    <a:pt x="1229" y="4586"/>
                  </a:lnTo>
                  <a:lnTo>
                    <a:pt x="1148" y="4619"/>
                  </a:lnTo>
                  <a:lnTo>
                    <a:pt x="1070" y="4645"/>
                  </a:lnTo>
                  <a:lnTo>
                    <a:pt x="998" y="4664"/>
                  </a:lnTo>
                  <a:lnTo>
                    <a:pt x="930" y="4677"/>
                  </a:lnTo>
                  <a:lnTo>
                    <a:pt x="867" y="4682"/>
                  </a:lnTo>
                  <a:lnTo>
                    <a:pt x="808" y="4682"/>
                  </a:lnTo>
                  <a:lnTo>
                    <a:pt x="752" y="4677"/>
                  </a:lnTo>
                  <a:lnTo>
                    <a:pt x="702" y="4667"/>
                  </a:lnTo>
                  <a:lnTo>
                    <a:pt x="654" y="4652"/>
                  </a:lnTo>
                  <a:lnTo>
                    <a:pt x="611" y="4634"/>
                  </a:lnTo>
                  <a:lnTo>
                    <a:pt x="573" y="4611"/>
                  </a:lnTo>
                  <a:lnTo>
                    <a:pt x="537" y="4586"/>
                  </a:lnTo>
                  <a:lnTo>
                    <a:pt x="505" y="4558"/>
                  </a:lnTo>
                  <a:lnTo>
                    <a:pt x="477" y="4528"/>
                  </a:lnTo>
                  <a:lnTo>
                    <a:pt x="454" y="4498"/>
                  </a:lnTo>
                  <a:lnTo>
                    <a:pt x="433" y="4465"/>
                  </a:lnTo>
                  <a:lnTo>
                    <a:pt x="416" y="4432"/>
                  </a:lnTo>
                  <a:lnTo>
                    <a:pt x="401" y="4399"/>
                  </a:lnTo>
                  <a:lnTo>
                    <a:pt x="392" y="4366"/>
                  </a:lnTo>
                  <a:lnTo>
                    <a:pt x="383" y="4333"/>
                  </a:lnTo>
                  <a:lnTo>
                    <a:pt x="378" y="4303"/>
                  </a:lnTo>
                  <a:lnTo>
                    <a:pt x="377" y="4274"/>
                  </a:lnTo>
                  <a:lnTo>
                    <a:pt x="378" y="4246"/>
                  </a:lnTo>
                  <a:lnTo>
                    <a:pt x="383" y="4222"/>
                  </a:lnTo>
                  <a:lnTo>
                    <a:pt x="390" y="4201"/>
                  </a:lnTo>
                  <a:lnTo>
                    <a:pt x="403" y="4161"/>
                  </a:lnTo>
                  <a:lnTo>
                    <a:pt x="408" y="4125"/>
                  </a:lnTo>
                  <a:lnTo>
                    <a:pt x="406" y="4090"/>
                  </a:lnTo>
                  <a:lnTo>
                    <a:pt x="398" y="4061"/>
                  </a:lnTo>
                  <a:lnTo>
                    <a:pt x="387" y="4032"/>
                  </a:lnTo>
                  <a:lnTo>
                    <a:pt x="372" y="4006"/>
                  </a:lnTo>
                  <a:lnTo>
                    <a:pt x="354" y="3981"/>
                  </a:lnTo>
                  <a:lnTo>
                    <a:pt x="337" y="3956"/>
                  </a:lnTo>
                  <a:lnTo>
                    <a:pt x="319" y="3935"/>
                  </a:lnTo>
                  <a:lnTo>
                    <a:pt x="304" y="3914"/>
                  </a:lnTo>
                  <a:lnTo>
                    <a:pt x="292" y="3892"/>
                  </a:lnTo>
                  <a:lnTo>
                    <a:pt x="284" y="3871"/>
                  </a:lnTo>
                  <a:lnTo>
                    <a:pt x="282" y="3849"/>
                  </a:lnTo>
                  <a:lnTo>
                    <a:pt x="286" y="3829"/>
                  </a:lnTo>
                  <a:lnTo>
                    <a:pt x="291" y="3813"/>
                  </a:lnTo>
                  <a:lnTo>
                    <a:pt x="299" y="3798"/>
                  </a:lnTo>
                  <a:lnTo>
                    <a:pt x="307" y="3785"/>
                  </a:lnTo>
                  <a:lnTo>
                    <a:pt x="316" y="3771"/>
                  </a:lnTo>
                  <a:lnTo>
                    <a:pt x="320" y="3758"/>
                  </a:lnTo>
                  <a:lnTo>
                    <a:pt x="322" y="3745"/>
                  </a:lnTo>
                  <a:lnTo>
                    <a:pt x="319" y="3732"/>
                  </a:lnTo>
                  <a:lnTo>
                    <a:pt x="309" y="3717"/>
                  </a:lnTo>
                  <a:lnTo>
                    <a:pt x="291" y="3700"/>
                  </a:lnTo>
                  <a:lnTo>
                    <a:pt x="268" y="3679"/>
                  </a:lnTo>
                  <a:lnTo>
                    <a:pt x="256" y="3657"/>
                  </a:lnTo>
                  <a:lnTo>
                    <a:pt x="253" y="3634"/>
                  </a:lnTo>
                  <a:lnTo>
                    <a:pt x="258" y="3610"/>
                  </a:lnTo>
                  <a:lnTo>
                    <a:pt x="268" y="3585"/>
                  </a:lnTo>
                  <a:lnTo>
                    <a:pt x="281" y="3558"/>
                  </a:lnTo>
                  <a:lnTo>
                    <a:pt x="297" y="3530"/>
                  </a:lnTo>
                  <a:lnTo>
                    <a:pt x="312" y="3499"/>
                  </a:lnTo>
                  <a:lnTo>
                    <a:pt x="325" y="3466"/>
                  </a:lnTo>
                  <a:lnTo>
                    <a:pt x="334" y="3441"/>
                  </a:lnTo>
                  <a:lnTo>
                    <a:pt x="342" y="3418"/>
                  </a:lnTo>
                  <a:lnTo>
                    <a:pt x="349" y="3396"/>
                  </a:lnTo>
                  <a:lnTo>
                    <a:pt x="352" y="3373"/>
                  </a:lnTo>
                  <a:lnTo>
                    <a:pt x="354" y="3352"/>
                  </a:lnTo>
                  <a:lnTo>
                    <a:pt x="352" y="3330"/>
                  </a:lnTo>
                  <a:lnTo>
                    <a:pt x="344" y="3309"/>
                  </a:lnTo>
                  <a:lnTo>
                    <a:pt x="329" y="3286"/>
                  </a:lnTo>
                  <a:lnTo>
                    <a:pt x="309" y="3264"/>
                  </a:lnTo>
                  <a:lnTo>
                    <a:pt x="279" y="3241"/>
                  </a:lnTo>
                  <a:lnTo>
                    <a:pt x="241" y="3216"/>
                  </a:lnTo>
                  <a:lnTo>
                    <a:pt x="193" y="3192"/>
                  </a:lnTo>
                  <a:lnTo>
                    <a:pt x="135" y="3165"/>
                  </a:lnTo>
                  <a:lnTo>
                    <a:pt x="88" y="3144"/>
                  </a:lnTo>
                  <a:lnTo>
                    <a:pt x="51" y="3119"/>
                  </a:lnTo>
                  <a:lnTo>
                    <a:pt x="26" y="3094"/>
                  </a:lnTo>
                  <a:lnTo>
                    <a:pt x="8" y="3066"/>
                  </a:lnTo>
                  <a:lnTo>
                    <a:pt x="0" y="3036"/>
                  </a:lnTo>
                  <a:lnTo>
                    <a:pt x="0" y="3007"/>
                  </a:lnTo>
                  <a:lnTo>
                    <a:pt x="5" y="2973"/>
                  </a:lnTo>
                  <a:lnTo>
                    <a:pt x="18" y="2939"/>
                  </a:lnTo>
                  <a:lnTo>
                    <a:pt x="35" y="2904"/>
                  </a:lnTo>
                  <a:lnTo>
                    <a:pt x="58" y="2866"/>
                  </a:lnTo>
                  <a:lnTo>
                    <a:pt x="83" y="2826"/>
                  </a:lnTo>
                  <a:lnTo>
                    <a:pt x="112" y="2785"/>
                  </a:lnTo>
                  <a:lnTo>
                    <a:pt x="144" y="2742"/>
                  </a:lnTo>
                  <a:lnTo>
                    <a:pt x="177" y="2696"/>
                  </a:lnTo>
                  <a:lnTo>
                    <a:pt x="211" y="2650"/>
                  </a:lnTo>
                  <a:lnTo>
                    <a:pt x="244" y="2600"/>
                  </a:lnTo>
                  <a:lnTo>
                    <a:pt x="282" y="2542"/>
                  </a:lnTo>
                  <a:lnTo>
                    <a:pt x="316" y="2488"/>
                  </a:lnTo>
                  <a:lnTo>
                    <a:pt x="342" y="2437"/>
                  </a:lnTo>
                  <a:lnTo>
                    <a:pt x="362" y="2389"/>
                  </a:lnTo>
                  <a:lnTo>
                    <a:pt x="377" y="2344"/>
                  </a:lnTo>
                  <a:lnTo>
                    <a:pt x="387" y="2301"/>
                  </a:lnTo>
                  <a:lnTo>
                    <a:pt x="392" y="2260"/>
                  </a:lnTo>
                  <a:lnTo>
                    <a:pt x="393" y="2218"/>
                  </a:lnTo>
                  <a:lnTo>
                    <a:pt x="390" y="2177"/>
                  </a:lnTo>
                  <a:lnTo>
                    <a:pt x="382" y="2136"/>
                  </a:lnTo>
                  <a:lnTo>
                    <a:pt x="372" y="2093"/>
                  </a:lnTo>
                  <a:lnTo>
                    <a:pt x="357" y="2048"/>
                  </a:lnTo>
                  <a:lnTo>
                    <a:pt x="340" y="2000"/>
                  </a:lnTo>
                  <a:lnTo>
                    <a:pt x="332" y="1969"/>
                  </a:lnTo>
                  <a:lnTo>
                    <a:pt x="329" y="1933"/>
                  </a:lnTo>
                  <a:lnTo>
                    <a:pt x="329" y="1890"/>
                  </a:lnTo>
                  <a:lnTo>
                    <a:pt x="334" y="1843"/>
                  </a:lnTo>
                  <a:lnTo>
                    <a:pt x="342" y="1794"/>
                  </a:lnTo>
                  <a:lnTo>
                    <a:pt x="354" y="1743"/>
                  </a:lnTo>
                  <a:lnTo>
                    <a:pt x="367" y="1688"/>
                  </a:lnTo>
                  <a:lnTo>
                    <a:pt x="383" y="1632"/>
                  </a:lnTo>
                  <a:lnTo>
                    <a:pt x="400" y="1576"/>
                  </a:lnTo>
                  <a:lnTo>
                    <a:pt x="420" y="1518"/>
                  </a:lnTo>
                  <a:lnTo>
                    <a:pt x="439" y="1462"/>
                  </a:lnTo>
                  <a:lnTo>
                    <a:pt x="461" y="1407"/>
                  </a:lnTo>
                  <a:lnTo>
                    <a:pt x="481" y="1354"/>
                  </a:lnTo>
                  <a:lnTo>
                    <a:pt x="502" y="1305"/>
                  </a:lnTo>
                  <a:lnTo>
                    <a:pt x="520" y="1259"/>
                  </a:lnTo>
                  <a:lnTo>
                    <a:pt x="540" y="1216"/>
                  </a:lnTo>
                  <a:lnTo>
                    <a:pt x="557" y="1178"/>
                  </a:lnTo>
                  <a:lnTo>
                    <a:pt x="570" y="1145"/>
                  </a:lnTo>
                  <a:lnTo>
                    <a:pt x="583" y="1118"/>
                  </a:lnTo>
                  <a:lnTo>
                    <a:pt x="591" y="1098"/>
                  </a:lnTo>
                  <a:lnTo>
                    <a:pt x="598" y="1085"/>
                  </a:lnTo>
                  <a:lnTo>
                    <a:pt x="600" y="1082"/>
                  </a:lnTo>
                  <a:lnTo>
                    <a:pt x="563" y="1069"/>
                  </a:lnTo>
                  <a:lnTo>
                    <a:pt x="532" y="1052"/>
                  </a:lnTo>
                  <a:lnTo>
                    <a:pt x="509" y="1034"/>
                  </a:lnTo>
                  <a:lnTo>
                    <a:pt x="491" y="1012"/>
                  </a:lnTo>
                  <a:lnTo>
                    <a:pt x="477" y="991"/>
                  </a:lnTo>
                  <a:lnTo>
                    <a:pt x="469" y="968"/>
                  </a:lnTo>
                  <a:lnTo>
                    <a:pt x="464" y="945"/>
                  </a:lnTo>
                  <a:lnTo>
                    <a:pt x="463" y="922"/>
                  </a:lnTo>
                  <a:lnTo>
                    <a:pt x="463" y="900"/>
                  </a:lnTo>
                  <a:lnTo>
                    <a:pt x="466" y="880"/>
                  </a:lnTo>
                  <a:lnTo>
                    <a:pt x="469" y="862"/>
                  </a:lnTo>
                  <a:lnTo>
                    <a:pt x="472" y="847"/>
                  </a:lnTo>
                  <a:lnTo>
                    <a:pt x="476" y="836"/>
                  </a:lnTo>
                  <a:lnTo>
                    <a:pt x="479" y="829"/>
                  </a:lnTo>
                  <a:lnTo>
                    <a:pt x="479" y="826"/>
                  </a:lnTo>
                  <a:lnTo>
                    <a:pt x="519" y="758"/>
                  </a:lnTo>
                  <a:lnTo>
                    <a:pt x="563" y="692"/>
                  </a:lnTo>
                  <a:lnTo>
                    <a:pt x="616" y="627"/>
                  </a:lnTo>
                  <a:lnTo>
                    <a:pt x="674" y="566"/>
                  </a:lnTo>
                  <a:lnTo>
                    <a:pt x="738" y="509"/>
                  </a:lnTo>
                  <a:lnTo>
                    <a:pt x="809" y="452"/>
                  </a:lnTo>
                  <a:lnTo>
                    <a:pt x="884" y="399"/>
                  </a:lnTo>
                  <a:lnTo>
                    <a:pt x="965" y="348"/>
                  </a:lnTo>
                  <a:lnTo>
                    <a:pt x="1051" y="302"/>
                  </a:lnTo>
                  <a:lnTo>
                    <a:pt x="1140" y="257"/>
                  </a:lnTo>
                  <a:lnTo>
                    <a:pt x="1232" y="216"/>
                  </a:lnTo>
                  <a:lnTo>
                    <a:pt x="1330" y="178"/>
                  </a:lnTo>
                  <a:lnTo>
                    <a:pt x="1429" y="143"/>
                  </a:lnTo>
                  <a:lnTo>
                    <a:pt x="1531" y="114"/>
                  </a:lnTo>
                  <a:lnTo>
                    <a:pt x="1637" y="86"/>
                  </a:lnTo>
                  <a:lnTo>
                    <a:pt x="1746" y="62"/>
                  </a:lnTo>
                  <a:lnTo>
                    <a:pt x="1855" y="41"/>
                  </a:lnTo>
                  <a:lnTo>
                    <a:pt x="1966" y="24"/>
                  </a:lnTo>
                  <a:lnTo>
                    <a:pt x="2080" y="13"/>
                  </a:lnTo>
                  <a:lnTo>
                    <a:pt x="2192" y="5"/>
                  </a:lnTo>
                  <a:lnTo>
                    <a:pt x="2306" y="0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587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8520113" y="2401888"/>
              <a:ext cx="1122363" cy="1303338"/>
              <a:chOff x="8520113" y="2401888"/>
              <a:chExt cx="1122363" cy="1303338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1" name="Freeform 7"/>
              <p:cNvSpPr>
                <a:spLocks/>
              </p:cNvSpPr>
              <p:nvPr/>
            </p:nvSpPr>
            <p:spPr bwMode="auto">
              <a:xfrm>
                <a:off x="8731251" y="2990850"/>
                <a:ext cx="735013" cy="482600"/>
              </a:xfrm>
              <a:custGeom>
                <a:avLst/>
                <a:gdLst>
                  <a:gd name="T0" fmla="*/ 438 w 925"/>
                  <a:gd name="T1" fmla="*/ 25 h 608"/>
                  <a:gd name="T2" fmla="*/ 484 w 925"/>
                  <a:gd name="T3" fmla="*/ 65 h 608"/>
                  <a:gd name="T4" fmla="*/ 560 w 925"/>
                  <a:gd name="T5" fmla="*/ 96 h 608"/>
                  <a:gd name="T6" fmla="*/ 639 w 925"/>
                  <a:gd name="T7" fmla="*/ 104 h 608"/>
                  <a:gd name="T8" fmla="*/ 718 w 925"/>
                  <a:gd name="T9" fmla="*/ 89 h 608"/>
                  <a:gd name="T10" fmla="*/ 748 w 925"/>
                  <a:gd name="T11" fmla="*/ 117 h 608"/>
                  <a:gd name="T12" fmla="*/ 814 w 925"/>
                  <a:gd name="T13" fmla="*/ 152 h 608"/>
                  <a:gd name="T14" fmla="*/ 887 w 925"/>
                  <a:gd name="T15" fmla="*/ 162 h 608"/>
                  <a:gd name="T16" fmla="*/ 894 w 925"/>
                  <a:gd name="T17" fmla="*/ 167 h 608"/>
                  <a:gd name="T18" fmla="*/ 846 w 925"/>
                  <a:gd name="T19" fmla="*/ 175 h 608"/>
                  <a:gd name="T20" fmla="*/ 827 w 925"/>
                  <a:gd name="T21" fmla="*/ 177 h 608"/>
                  <a:gd name="T22" fmla="*/ 811 w 925"/>
                  <a:gd name="T23" fmla="*/ 274 h 608"/>
                  <a:gd name="T24" fmla="*/ 766 w 925"/>
                  <a:gd name="T25" fmla="*/ 357 h 608"/>
                  <a:gd name="T26" fmla="*/ 702 w 925"/>
                  <a:gd name="T27" fmla="*/ 425 h 608"/>
                  <a:gd name="T28" fmla="*/ 624 w 925"/>
                  <a:gd name="T29" fmla="*/ 481 h 608"/>
                  <a:gd name="T30" fmla="*/ 538 w 925"/>
                  <a:gd name="T31" fmla="*/ 526 h 608"/>
                  <a:gd name="T32" fmla="*/ 451 w 925"/>
                  <a:gd name="T33" fmla="*/ 560 h 608"/>
                  <a:gd name="T34" fmla="*/ 370 w 925"/>
                  <a:gd name="T35" fmla="*/ 585 h 608"/>
                  <a:gd name="T36" fmla="*/ 300 w 925"/>
                  <a:gd name="T37" fmla="*/ 602 h 608"/>
                  <a:gd name="T38" fmla="*/ 213 w 925"/>
                  <a:gd name="T39" fmla="*/ 602 h 608"/>
                  <a:gd name="T40" fmla="*/ 104 w 925"/>
                  <a:gd name="T41" fmla="*/ 570 h 608"/>
                  <a:gd name="T42" fmla="*/ 43 w 925"/>
                  <a:gd name="T43" fmla="*/ 526 h 608"/>
                  <a:gd name="T44" fmla="*/ 10 w 925"/>
                  <a:gd name="T45" fmla="*/ 468 h 608"/>
                  <a:gd name="T46" fmla="*/ 0 w 925"/>
                  <a:gd name="T47" fmla="*/ 402 h 608"/>
                  <a:gd name="T48" fmla="*/ 8 w 925"/>
                  <a:gd name="T49" fmla="*/ 331 h 608"/>
                  <a:gd name="T50" fmla="*/ 35 w 925"/>
                  <a:gd name="T51" fmla="*/ 263 h 608"/>
                  <a:gd name="T52" fmla="*/ 87 w 925"/>
                  <a:gd name="T53" fmla="*/ 187 h 608"/>
                  <a:gd name="T54" fmla="*/ 175 w 925"/>
                  <a:gd name="T55" fmla="*/ 108 h 608"/>
                  <a:gd name="T56" fmla="*/ 228 w 925"/>
                  <a:gd name="T57" fmla="*/ 73 h 608"/>
                  <a:gd name="T58" fmla="*/ 284 w 925"/>
                  <a:gd name="T59" fmla="*/ 63 h 608"/>
                  <a:gd name="T60" fmla="*/ 355 w 925"/>
                  <a:gd name="T61" fmla="*/ 41 h 608"/>
                  <a:gd name="T62" fmla="*/ 419 w 925"/>
                  <a:gd name="T63" fmla="*/ 0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5" h="608">
                    <a:moveTo>
                      <a:pt x="419" y="0"/>
                    </a:moveTo>
                    <a:lnTo>
                      <a:pt x="438" y="25"/>
                    </a:lnTo>
                    <a:lnTo>
                      <a:pt x="459" y="46"/>
                    </a:lnTo>
                    <a:lnTo>
                      <a:pt x="484" y="65"/>
                    </a:lnTo>
                    <a:lnTo>
                      <a:pt x="520" y="84"/>
                    </a:lnTo>
                    <a:lnTo>
                      <a:pt x="560" y="96"/>
                    </a:lnTo>
                    <a:lnTo>
                      <a:pt x="599" y="104"/>
                    </a:lnTo>
                    <a:lnTo>
                      <a:pt x="639" y="104"/>
                    </a:lnTo>
                    <a:lnTo>
                      <a:pt x="679" y="99"/>
                    </a:lnTo>
                    <a:lnTo>
                      <a:pt x="718" y="89"/>
                    </a:lnTo>
                    <a:lnTo>
                      <a:pt x="718" y="91"/>
                    </a:lnTo>
                    <a:lnTo>
                      <a:pt x="748" y="117"/>
                    </a:lnTo>
                    <a:lnTo>
                      <a:pt x="780" y="137"/>
                    </a:lnTo>
                    <a:lnTo>
                      <a:pt x="814" y="152"/>
                    </a:lnTo>
                    <a:lnTo>
                      <a:pt x="851" y="159"/>
                    </a:lnTo>
                    <a:lnTo>
                      <a:pt x="887" y="162"/>
                    </a:lnTo>
                    <a:lnTo>
                      <a:pt x="925" y="159"/>
                    </a:lnTo>
                    <a:lnTo>
                      <a:pt x="894" y="167"/>
                    </a:lnTo>
                    <a:lnTo>
                      <a:pt x="867" y="172"/>
                    </a:lnTo>
                    <a:lnTo>
                      <a:pt x="846" y="175"/>
                    </a:lnTo>
                    <a:lnTo>
                      <a:pt x="832" y="177"/>
                    </a:lnTo>
                    <a:lnTo>
                      <a:pt x="827" y="177"/>
                    </a:lnTo>
                    <a:lnTo>
                      <a:pt x="822" y="228"/>
                    </a:lnTo>
                    <a:lnTo>
                      <a:pt x="811" y="274"/>
                    </a:lnTo>
                    <a:lnTo>
                      <a:pt x="791" y="317"/>
                    </a:lnTo>
                    <a:lnTo>
                      <a:pt x="766" y="357"/>
                    </a:lnTo>
                    <a:lnTo>
                      <a:pt x="737" y="392"/>
                    </a:lnTo>
                    <a:lnTo>
                      <a:pt x="702" y="425"/>
                    </a:lnTo>
                    <a:lnTo>
                      <a:pt x="664" y="455"/>
                    </a:lnTo>
                    <a:lnTo>
                      <a:pt x="624" y="481"/>
                    </a:lnTo>
                    <a:lnTo>
                      <a:pt x="581" y="504"/>
                    </a:lnTo>
                    <a:lnTo>
                      <a:pt x="538" y="526"/>
                    </a:lnTo>
                    <a:lnTo>
                      <a:pt x="494" y="544"/>
                    </a:lnTo>
                    <a:lnTo>
                      <a:pt x="451" y="560"/>
                    </a:lnTo>
                    <a:lnTo>
                      <a:pt x="409" y="573"/>
                    </a:lnTo>
                    <a:lnTo>
                      <a:pt x="370" y="585"/>
                    </a:lnTo>
                    <a:lnTo>
                      <a:pt x="334" y="595"/>
                    </a:lnTo>
                    <a:lnTo>
                      <a:pt x="300" y="602"/>
                    </a:lnTo>
                    <a:lnTo>
                      <a:pt x="271" y="608"/>
                    </a:lnTo>
                    <a:lnTo>
                      <a:pt x="213" y="602"/>
                    </a:lnTo>
                    <a:lnTo>
                      <a:pt x="157" y="588"/>
                    </a:lnTo>
                    <a:lnTo>
                      <a:pt x="104" y="570"/>
                    </a:lnTo>
                    <a:lnTo>
                      <a:pt x="71" y="550"/>
                    </a:lnTo>
                    <a:lnTo>
                      <a:pt x="43" y="526"/>
                    </a:lnTo>
                    <a:lnTo>
                      <a:pt x="23" y="499"/>
                    </a:lnTo>
                    <a:lnTo>
                      <a:pt x="10" y="468"/>
                    </a:lnTo>
                    <a:lnTo>
                      <a:pt x="1" y="435"/>
                    </a:lnTo>
                    <a:lnTo>
                      <a:pt x="0" y="402"/>
                    </a:lnTo>
                    <a:lnTo>
                      <a:pt x="1" y="365"/>
                    </a:lnTo>
                    <a:lnTo>
                      <a:pt x="8" y="331"/>
                    </a:lnTo>
                    <a:lnTo>
                      <a:pt x="20" y="296"/>
                    </a:lnTo>
                    <a:lnTo>
                      <a:pt x="35" y="263"/>
                    </a:lnTo>
                    <a:lnTo>
                      <a:pt x="53" y="233"/>
                    </a:lnTo>
                    <a:lnTo>
                      <a:pt x="87" y="187"/>
                    </a:lnTo>
                    <a:lnTo>
                      <a:pt x="129" y="146"/>
                    </a:lnTo>
                    <a:lnTo>
                      <a:pt x="175" y="108"/>
                    </a:lnTo>
                    <a:lnTo>
                      <a:pt x="224" y="75"/>
                    </a:lnTo>
                    <a:lnTo>
                      <a:pt x="228" y="73"/>
                    </a:lnTo>
                    <a:lnTo>
                      <a:pt x="248" y="61"/>
                    </a:lnTo>
                    <a:lnTo>
                      <a:pt x="284" y="63"/>
                    </a:lnTo>
                    <a:lnTo>
                      <a:pt x="320" y="55"/>
                    </a:lnTo>
                    <a:lnTo>
                      <a:pt x="355" y="41"/>
                    </a:lnTo>
                    <a:lnTo>
                      <a:pt x="388" y="22"/>
                    </a:lnTo>
                    <a:lnTo>
                      <a:pt x="4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2" name="Freeform 8"/>
              <p:cNvSpPr>
                <a:spLocks/>
              </p:cNvSpPr>
              <p:nvPr/>
            </p:nvSpPr>
            <p:spPr bwMode="auto">
              <a:xfrm>
                <a:off x="8520113" y="3078163"/>
                <a:ext cx="319088" cy="258763"/>
              </a:xfrm>
              <a:custGeom>
                <a:avLst/>
                <a:gdLst>
                  <a:gd name="T0" fmla="*/ 403 w 403"/>
                  <a:gd name="T1" fmla="*/ 0 h 327"/>
                  <a:gd name="T2" fmla="*/ 362 w 403"/>
                  <a:gd name="T3" fmla="*/ 38 h 327"/>
                  <a:gd name="T4" fmla="*/ 324 w 403"/>
                  <a:gd name="T5" fmla="*/ 80 h 327"/>
                  <a:gd name="T6" fmla="*/ 291 w 403"/>
                  <a:gd name="T7" fmla="*/ 124 h 327"/>
                  <a:gd name="T8" fmla="*/ 268 w 403"/>
                  <a:gd name="T9" fmla="*/ 167 h 327"/>
                  <a:gd name="T10" fmla="*/ 251 w 403"/>
                  <a:gd name="T11" fmla="*/ 215 h 327"/>
                  <a:gd name="T12" fmla="*/ 243 w 403"/>
                  <a:gd name="T13" fmla="*/ 266 h 327"/>
                  <a:gd name="T14" fmla="*/ 241 w 403"/>
                  <a:gd name="T15" fmla="*/ 268 h 327"/>
                  <a:gd name="T16" fmla="*/ 230 w 403"/>
                  <a:gd name="T17" fmla="*/ 291 h 327"/>
                  <a:gd name="T18" fmla="*/ 213 w 403"/>
                  <a:gd name="T19" fmla="*/ 308 h 327"/>
                  <a:gd name="T20" fmla="*/ 195 w 403"/>
                  <a:gd name="T21" fmla="*/ 319 h 327"/>
                  <a:gd name="T22" fmla="*/ 174 w 403"/>
                  <a:gd name="T23" fmla="*/ 326 h 327"/>
                  <a:gd name="T24" fmla="*/ 151 w 403"/>
                  <a:gd name="T25" fmla="*/ 327 h 327"/>
                  <a:gd name="T26" fmla="*/ 127 w 403"/>
                  <a:gd name="T27" fmla="*/ 324 h 327"/>
                  <a:gd name="T28" fmla="*/ 103 w 403"/>
                  <a:gd name="T29" fmla="*/ 317 h 327"/>
                  <a:gd name="T30" fmla="*/ 81 w 403"/>
                  <a:gd name="T31" fmla="*/ 308 h 327"/>
                  <a:gd name="T32" fmla="*/ 61 w 403"/>
                  <a:gd name="T33" fmla="*/ 294 h 327"/>
                  <a:gd name="T34" fmla="*/ 45 w 403"/>
                  <a:gd name="T35" fmla="*/ 279 h 327"/>
                  <a:gd name="T36" fmla="*/ 25 w 403"/>
                  <a:gd name="T37" fmla="*/ 253 h 327"/>
                  <a:gd name="T38" fmla="*/ 10 w 403"/>
                  <a:gd name="T39" fmla="*/ 222 h 327"/>
                  <a:gd name="T40" fmla="*/ 2 w 403"/>
                  <a:gd name="T41" fmla="*/ 187 h 327"/>
                  <a:gd name="T42" fmla="*/ 0 w 403"/>
                  <a:gd name="T43" fmla="*/ 154 h 327"/>
                  <a:gd name="T44" fmla="*/ 30 w 403"/>
                  <a:gd name="T45" fmla="*/ 137 h 327"/>
                  <a:gd name="T46" fmla="*/ 60 w 403"/>
                  <a:gd name="T47" fmla="*/ 116 h 327"/>
                  <a:gd name="T48" fmla="*/ 88 w 403"/>
                  <a:gd name="T49" fmla="*/ 88 h 327"/>
                  <a:gd name="T50" fmla="*/ 126 w 403"/>
                  <a:gd name="T51" fmla="*/ 98 h 327"/>
                  <a:gd name="T52" fmla="*/ 164 w 403"/>
                  <a:gd name="T53" fmla="*/ 98 h 327"/>
                  <a:gd name="T54" fmla="*/ 200 w 403"/>
                  <a:gd name="T55" fmla="*/ 88 h 327"/>
                  <a:gd name="T56" fmla="*/ 235 w 403"/>
                  <a:gd name="T57" fmla="*/ 73 h 327"/>
                  <a:gd name="T58" fmla="*/ 269 w 403"/>
                  <a:gd name="T59" fmla="*/ 53 h 327"/>
                  <a:gd name="T60" fmla="*/ 299 w 403"/>
                  <a:gd name="T61" fmla="*/ 28 h 327"/>
                  <a:gd name="T62" fmla="*/ 327 w 403"/>
                  <a:gd name="T63" fmla="*/ 2 h 327"/>
                  <a:gd name="T64" fmla="*/ 365 w 403"/>
                  <a:gd name="T65" fmla="*/ 5 h 327"/>
                  <a:gd name="T66" fmla="*/ 403 w 403"/>
                  <a:gd name="T6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3" h="327">
                    <a:moveTo>
                      <a:pt x="403" y="0"/>
                    </a:moveTo>
                    <a:lnTo>
                      <a:pt x="362" y="38"/>
                    </a:lnTo>
                    <a:lnTo>
                      <a:pt x="324" y="80"/>
                    </a:lnTo>
                    <a:lnTo>
                      <a:pt x="291" y="124"/>
                    </a:lnTo>
                    <a:lnTo>
                      <a:pt x="268" y="167"/>
                    </a:lnTo>
                    <a:lnTo>
                      <a:pt x="251" y="215"/>
                    </a:lnTo>
                    <a:lnTo>
                      <a:pt x="243" y="266"/>
                    </a:lnTo>
                    <a:lnTo>
                      <a:pt x="241" y="268"/>
                    </a:lnTo>
                    <a:lnTo>
                      <a:pt x="230" y="291"/>
                    </a:lnTo>
                    <a:lnTo>
                      <a:pt x="213" y="308"/>
                    </a:lnTo>
                    <a:lnTo>
                      <a:pt x="195" y="319"/>
                    </a:lnTo>
                    <a:lnTo>
                      <a:pt x="174" y="326"/>
                    </a:lnTo>
                    <a:lnTo>
                      <a:pt x="151" y="327"/>
                    </a:lnTo>
                    <a:lnTo>
                      <a:pt x="127" y="324"/>
                    </a:lnTo>
                    <a:lnTo>
                      <a:pt x="103" y="317"/>
                    </a:lnTo>
                    <a:lnTo>
                      <a:pt x="81" y="308"/>
                    </a:lnTo>
                    <a:lnTo>
                      <a:pt x="61" y="294"/>
                    </a:lnTo>
                    <a:lnTo>
                      <a:pt x="45" y="279"/>
                    </a:lnTo>
                    <a:lnTo>
                      <a:pt x="25" y="253"/>
                    </a:lnTo>
                    <a:lnTo>
                      <a:pt x="10" y="222"/>
                    </a:lnTo>
                    <a:lnTo>
                      <a:pt x="2" y="187"/>
                    </a:lnTo>
                    <a:lnTo>
                      <a:pt x="0" y="154"/>
                    </a:lnTo>
                    <a:lnTo>
                      <a:pt x="30" y="137"/>
                    </a:lnTo>
                    <a:lnTo>
                      <a:pt x="60" y="116"/>
                    </a:lnTo>
                    <a:lnTo>
                      <a:pt x="88" y="88"/>
                    </a:lnTo>
                    <a:lnTo>
                      <a:pt x="126" y="98"/>
                    </a:lnTo>
                    <a:lnTo>
                      <a:pt x="164" y="98"/>
                    </a:lnTo>
                    <a:lnTo>
                      <a:pt x="200" y="88"/>
                    </a:lnTo>
                    <a:lnTo>
                      <a:pt x="235" y="73"/>
                    </a:lnTo>
                    <a:lnTo>
                      <a:pt x="269" y="53"/>
                    </a:lnTo>
                    <a:lnTo>
                      <a:pt x="299" y="28"/>
                    </a:lnTo>
                    <a:lnTo>
                      <a:pt x="327" y="2"/>
                    </a:lnTo>
                    <a:lnTo>
                      <a:pt x="365" y="5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3" name="Freeform 9"/>
              <p:cNvSpPr>
                <a:spLocks noEditPoints="1"/>
              </p:cNvSpPr>
              <p:nvPr/>
            </p:nvSpPr>
            <p:spPr bwMode="auto">
              <a:xfrm>
                <a:off x="9055101" y="2401888"/>
                <a:ext cx="587375" cy="698500"/>
              </a:xfrm>
              <a:custGeom>
                <a:avLst/>
                <a:gdLst>
                  <a:gd name="T0" fmla="*/ 353 w 740"/>
                  <a:gd name="T1" fmla="*/ 131 h 879"/>
                  <a:gd name="T2" fmla="*/ 405 w 740"/>
                  <a:gd name="T3" fmla="*/ 159 h 879"/>
                  <a:gd name="T4" fmla="*/ 537 w 740"/>
                  <a:gd name="T5" fmla="*/ 336 h 879"/>
                  <a:gd name="T6" fmla="*/ 482 w 740"/>
                  <a:gd name="T7" fmla="*/ 524 h 879"/>
                  <a:gd name="T8" fmla="*/ 305 w 740"/>
                  <a:gd name="T9" fmla="*/ 603 h 879"/>
                  <a:gd name="T10" fmla="*/ 294 w 740"/>
                  <a:gd name="T11" fmla="*/ 620 h 879"/>
                  <a:gd name="T12" fmla="*/ 350 w 740"/>
                  <a:gd name="T13" fmla="*/ 622 h 879"/>
                  <a:gd name="T14" fmla="*/ 502 w 740"/>
                  <a:gd name="T15" fmla="*/ 584 h 879"/>
                  <a:gd name="T16" fmla="*/ 563 w 740"/>
                  <a:gd name="T17" fmla="*/ 704 h 879"/>
                  <a:gd name="T18" fmla="*/ 580 w 740"/>
                  <a:gd name="T19" fmla="*/ 694 h 879"/>
                  <a:gd name="T20" fmla="*/ 537 w 740"/>
                  <a:gd name="T21" fmla="*/ 612 h 879"/>
                  <a:gd name="T22" fmla="*/ 533 w 740"/>
                  <a:gd name="T23" fmla="*/ 494 h 879"/>
                  <a:gd name="T24" fmla="*/ 553 w 740"/>
                  <a:gd name="T25" fmla="*/ 299 h 879"/>
                  <a:gd name="T26" fmla="*/ 410 w 740"/>
                  <a:gd name="T27" fmla="*/ 134 h 879"/>
                  <a:gd name="T28" fmla="*/ 624 w 740"/>
                  <a:gd name="T29" fmla="*/ 38 h 879"/>
                  <a:gd name="T30" fmla="*/ 679 w 740"/>
                  <a:gd name="T31" fmla="*/ 180 h 879"/>
                  <a:gd name="T32" fmla="*/ 609 w 740"/>
                  <a:gd name="T33" fmla="*/ 339 h 879"/>
                  <a:gd name="T34" fmla="*/ 613 w 740"/>
                  <a:gd name="T35" fmla="*/ 359 h 879"/>
                  <a:gd name="T36" fmla="*/ 674 w 740"/>
                  <a:gd name="T37" fmla="*/ 296 h 879"/>
                  <a:gd name="T38" fmla="*/ 740 w 740"/>
                  <a:gd name="T39" fmla="*/ 442 h 879"/>
                  <a:gd name="T40" fmla="*/ 654 w 740"/>
                  <a:gd name="T41" fmla="*/ 575 h 879"/>
                  <a:gd name="T42" fmla="*/ 616 w 740"/>
                  <a:gd name="T43" fmla="*/ 605 h 879"/>
                  <a:gd name="T44" fmla="*/ 629 w 740"/>
                  <a:gd name="T45" fmla="*/ 615 h 879"/>
                  <a:gd name="T46" fmla="*/ 725 w 740"/>
                  <a:gd name="T47" fmla="*/ 650 h 879"/>
                  <a:gd name="T48" fmla="*/ 692 w 740"/>
                  <a:gd name="T49" fmla="*/ 797 h 879"/>
                  <a:gd name="T50" fmla="*/ 642 w 740"/>
                  <a:gd name="T51" fmla="*/ 831 h 879"/>
                  <a:gd name="T52" fmla="*/ 500 w 740"/>
                  <a:gd name="T53" fmla="*/ 878 h 879"/>
                  <a:gd name="T54" fmla="*/ 335 w 740"/>
                  <a:gd name="T55" fmla="*/ 823 h 879"/>
                  <a:gd name="T56" fmla="*/ 469 w 740"/>
                  <a:gd name="T57" fmla="*/ 721 h 879"/>
                  <a:gd name="T58" fmla="*/ 461 w 740"/>
                  <a:gd name="T59" fmla="*/ 703 h 879"/>
                  <a:gd name="T60" fmla="*/ 383 w 740"/>
                  <a:gd name="T61" fmla="*/ 769 h 879"/>
                  <a:gd name="T62" fmla="*/ 175 w 740"/>
                  <a:gd name="T63" fmla="*/ 815 h 879"/>
                  <a:gd name="T64" fmla="*/ 21 w 740"/>
                  <a:gd name="T65" fmla="*/ 717 h 879"/>
                  <a:gd name="T66" fmla="*/ 5 w 740"/>
                  <a:gd name="T67" fmla="*/ 559 h 879"/>
                  <a:gd name="T68" fmla="*/ 81 w 740"/>
                  <a:gd name="T69" fmla="*/ 603 h 879"/>
                  <a:gd name="T70" fmla="*/ 94 w 740"/>
                  <a:gd name="T71" fmla="*/ 592 h 879"/>
                  <a:gd name="T72" fmla="*/ 39 w 740"/>
                  <a:gd name="T73" fmla="*/ 529 h 879"/>
                  <a:gd name="T74" fmla="*/ 21 w 740"/>
                  <a:gd name="T75" fmla="*/ 484 h 879"/>
                  <a:gd name="T76" fmla="*/ 11 w 740"/>
                  <a:gd name="T77" fmla="*/ 379 h 879"/>
                  <a:gd name="T78" fmla="*/ 36 w 740"/>
                  <a:gd name="T79" fmla="*/ 314 h 879"/>
                  <a:gd name="T80" fmla="*/ 175 w 740"/>
                  <a:gd name="T81" fmla="*/ 242 h 879"/>
                  <a:gd name="T82" fmla="*/ 317 w 740"/>
                  <a:gd name="T83" fmla="*/ 303 h 879"/>
                  <a:gd name="T84" fmla="*/ 347 w 740"/>
                  <a:gd name="T85" fmla="*/ 372 h 879"/>
                  <a:gd name="T86" fmla="*/ 350 w 740"/>
                  <a:gd name="T87" fmla="*/ 484 h 879"/>
                  <a:gd name="T88" fmla="*/ 368 w 740"/>
                  <a:gd name="T89" fmla="*/ 489 h 879"/>
                  <a:gd name="T90" fmla="*/ 368 w 740"/>
                  <a:gd name="T91" fmla="*/ 361 h 879"/>
                  <a:gd name="T92" fmla="*/ 477 w 740"/>
                  <a:gd name="T93" fmla="*/ 354 h 879"/>
                  <a:gd name="T94" fmla="*/ 477 w 740"/>
                  <a:gd name="T95" fmla="*/ 336 h 879"/>
                  <a:gd name="T96" fmla="*/ 428 w 740"/>
                  <a:gd name="T97" fmla="*/ 342 h 879"/>
                  <a:gd name="T98" fmla="*/ 353 w 740"/>
                  <a:gd name="T99" fmla="*/ 321 h 879"/>
                  <a:gd name="T100" fmla="*/ 256 w 740"/>
                  <a:gd name="T101" fmla="*/ 227 h 879"/>
                  <a:gd name="T102" fmla="*/ 319 w 740"/>
                  <a:gd name="T103" fmla="*/ 101 h 879"/>
                  <a:gd name="T104" fmla="*/ 472 w 740"/>
                  <a:gd name="T105" fmla="*/ 65 h 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40" h="879">
                    <a:moveTo>
                      <a:pt x="363" y="119"/>
                    </a:moveTo>
                    <a:lnTo>
                      <a:pt x="360" y="121"/>
                    </a:lnTo>
                    <a:lnTo>
                      <a:pt x="357" y="123"/>
                    </a:lnTo>
                    <a:lnTo>
                      <a:pt x="355" y="126"/>
                    </a:lnTo>
                    <a:lnTo>
                      <a:pt x="353" y="131"/>
                    </a:lnTo>
                    <a:lnTo>
                      <a:pt x="353" y="134"/>
                    </a:lnTo>
                    <a:lnTo>
                      <a:pt x="355" y="138"/>
                    </a:lnTo>
                    <a:lnTo>
                      <a:pt x="357" y="141"/>
                    </a:lnTo>
                    <a:lnTo>
                      <a:pt x="362" y="142"/>
                    </a:lnTo>
                    <a:lnTo>
                      <a:pt x="405" y="159"/>
                    </a:lnTo>
                    <a:lnTo>
                      <a:pt x="443" y="182"/>
                    </a:lnTo>
                    <a:lnTo>
                      <a:pt x="476" y="214"/>
                    </a:lnTo>
                    <a:lnTo>
                      <a:pt x="504" y="252"/>
                    </a:lnTo>
                    <a:lnTo>
                      <a:pt x="524" y="291"/>
                    </a:lnTo>
                    <a:lnTo>
                      <a:pt x="537" y="336"/>
                    </a:lnTo>
                    <a:lnTo>
                      <a:pt x="540" y="380"/>
                    </a:lnTo>
                    <a:lnTo>
                      <a:pt x="535" y="422"/>
                    </a:lnTo>
                    <a:lnTo>
                      <a:pt x="524" y="460"/>
                    </a:lnTo>
                    <a:lnTo>
                      <a:pt x="505" y="494"/>
                    </a:lnTo>
                    <a:lnTo>
                      <a:pt x="482" y="524"/>
                    </a:lnTo>
                    <a:lnTo>
                      <a:pt x="454" y="549"/>
                    </a:lnTo>
                    <a:lnTo>
                      <a:pt x="421" y="570"/>
                    </a:lnTo>
                    <a:lnTo>
                      <a:pt x="385" y="587"/>
                    </a:lnTo>
                    <a:lnTo>
                      <a:pt x="347" y="597"/>
                    </a:lnTo>
                    <a:lnTo>
                      <a:pt x="305" y="603"/>
                    </a:lnTo>
                    <a:lnTo>
                      <a:pt x="301" y="605"/>
                    </a:lnTo>
                    <a:lnTo>
                      <a:pt x="297" y="608"/>
                    </a:lnTo>
                    <a:lnTo>
                      <a:pt x="296" y="612"/>
                    </a:lnTo>
                    <a:lnTo>
                      <a:pt x="294" y="615"/>
                    </a:lnTo>
                    <a:lnTo>
                      <a:pt x="294" y="620"/>
                    </a:lnTo>
                    <a:lnTo>
                      <a:pt x="296" y="623"/>
                    </a:lnTo>
                    <a:lnTo>
                      <a:pt x="297" y="627"/>
                    </a:lnTo>
                    <a:lnTo>
                      <a:pt x="301" y="628"/>
                    </a:lnTo>
                    <a:lnTo>
                      <a:pt x="305" y="628"/>
                    </a:lnTo>
                    <a:lnTo>
                      <a:pt x="350" y="622"/>
                    </a:lnTo>
                    <a:lnTo>
                      <a:pt x="393" y="608"/>
                    </a:lnTo>
                    <a:lnTo>
                      <a:pt x="433" y="592"/>
                    </a:lnTo>
                    <a:lnTo>
                      <a:pt x="467" y="569"/>
                    </a:lnTo>
                    <a:lnTo>
                      <a:pt x="499" y="541"/>
                    </a:lnTo>
                    <a:lnTo>
                      <a:pt x="502" y="584"/>
                    </a:lnTo>
                    <a:lnTo>
                      <a:pt x="515" y="625"/>
                    </a:lnTo>
                    <a:lnTo>
                      <a:pt x="533" y="665"/>
                    </a:lnTo>
                    <a:lnTo>
                      <a:pt x="557" y="699"/>
                    </a:lnTo>
                    <a:lnTo>
                      <a:pt x="560" y="703"/>
                    </a:lnTo>
                    <a:lnTo>
                      <a:pt x="563" y="704"/>
                    </a:lnTo>
                    <a:lnTo>
                      <a:pt x="568" y="704"/>
                    </a:lnTo>
                    <a:lnTo>
                      <a:pt x="571" y="703"/>
                    </a:lnTo>
                    <a:lnTo>
                      <a:pt x="575" y="701"/>
                    </a:lnTo>
                    <a:lnTo>
                      <a:pt x="578" y="698"/>
                    </a:lnTo>
                    <a:lnTo>
                      <a:pt x="580" y="694"/>
                    </a:lnTo>
                    <a:lnTo>
                      <a:pt x="580" y="691"/>
                    </a:lnTo>
                    <a:lnTo>
                      <a:pt x="576" y="686"/>
                    </a:lnTo>
                    <a:lnTo>
                      <a:pt x="562" y="663"/>
                    </a:lnTo>
                    <a:lnTo>
                      <a:pt x="548" y="638"/>
                    </a:lnTo>
                    <a:lnTo>
                      <a:pt x="537" y="612"/>
                    </a:lnTo>
                    <a:lnTo>
                      <a:pt x="527" y="584"/>
                    </a:lnTo>
                    <a:lnTo>
                      <a:pt x="522" y="554"/>
                    </a:lnTo>
                    <a:lnTo>
                      <a:pt x="524" y="526"/>
                    </a:lnTo>
                    <a:lnTo>
                      <a:pt x="532" y="499"/>
                    </a:lnTo>
                    <a:lnTo>
                      <a:pt x="533" y="494"/>
                    </a:lnTo>
                    <a:lnTo>
                      <a:pt x="548" y="461"/>
                    </a:lnTo>
                    <a:lnTo>
                      <a:pt x="558" y="427"/>
                    </a:lnTo>
                    <a:lnTo>
                      <a:pt x="565" y="387"/>
                    </a:lnTo>
                    <a:lnTo>
                      <a:pt x="563" y="344"/>
                    </a:lnTo>
                    <a:lnTo>
                      <a:pt x="553" y="299"/>
                    </a:lnTo>
                    <a:lnTo>
                      <a:pt x="537" y="258"/>
                    </a:lnTo>
                    <a:lnTo>
                      <a:pt x="512" y="220"/>
                    </a:lnTo>
                    <a:lnTo>
                      <a:pt x="482" y="185"/>
                    </a:lnTo>
                    <a:lnTo>
                      <a:pt x="448" y="156"/>
                    </a:lnTo>
                    <a:lnTo>
                      <a:pt x="410" y="134"/>
                    </a:lnTo>
                    <a:lnTo>
                      <a:pt x="368" y="119"/>
                    </a:lnTo>
                    <a:lnTo>
                      <a:pt x="363" y="119"/>
                    </a:lnTo>
                    <a:close/>
                    <a:moveTo>
                      <a:pt x="566" y="0"/>
                    </a:moveTo>
                    <a:lnTo>
                      <a:pt x="598" y="17"/>
                    </a:lnTo>
                    <a:lnTo>
                      <a:pt x="624" y="38"/>
                    </a:lnTo>
                    <a:lnTo>
                      <a:pt x="644" y="63"/>
                    </a:lnTo>
                    <a:lnTo>
                      <a:pt x="659" y="91"/>
                    </a:lnTo>
                    <a:lnTo>
                      <a:pt x="669" y="121"/>
                    </a:lnTo>
                    <a:lnTo>
                      <a:pt x="675" y="151"/>
                    </a:lnTo>
                    <a:lnTo>
                      <a:pt x="679" y="180"/>
                    </a:lnTo>
                    <a:lnTo>
                      <a:pt x="680" y="209"/>
                    </a:lnTo>
                    <a:lnTo>
                      <a:pt x="680" y="235"/>
                    </a:lnTo>
                    <a:lnTo>
                      <a:pt x="661" y="273"/>
                    </a:lnTo>
                    <a:lnTo>
                      <a:pt x="636" y="308"/>
                    </a:lnTo>
                    <a:lnTo>
                      <a:pt x="609" y="339"/>
                    </a:lnTo>
                    <a:lnTo>
                      <a:pt x="606" y="344"/>
                    </a:lnTo>
                    <a:lnTo>
                      <a:pt x="606" y="349"/>
                    </a:lnTo>
                    <a:lnTo>
                      <a:pt x="606" y="352"/>
                    </a:lnTo>
                    <a:lnTo>
                      <a:pt x="609" y="356"/>
                    </a:lnTo>
                    <a:lnTo>
                      <a:pt x="613" y="359"/>
                    </a:lnTo>
                    <a:lnTo>
                      <a:pt x="618" y="361"/>
                    </a:lnTo>
                    <a:lnTo>
                      <a:pt x="621" y="359"/>
                    </a:lnTo>
                    <a:lnTo>
                      <a:pt x="626" y="357"/>
                    </a:lnTo>
                    <a:lnTo>
                      <a:pt x="652" y="328"/>
                    </a:lnTo>
                    <a:lnTo>
                      <a:pt x="674" y="296"/>
                    </a:lnTo>
                    <a:lnTo>
                      <a:pt x="702" y="324"/>
                    </a:lnTo>
                    <a:lnTo>
                      <a:pt x="722" y="354"/>
                    </a:lnTo>
                    <a:lnTo>
                      <a:pt x="733" y="384"/>
                    </a:lnTo>
                    <a:lnTo>
                      <a:pt x="738" y="413"/>
                    </a:lnTo>
                    <a:lnTo>
                      <a:pt x="740" y="442"/>
                    </a:lnTo>
                    <a:lnTo>
                      <a:pt x="735" y="468"/>
                    </a:lnTo>
                    <a:lnTo>
                      <a:pt x="728" y="494"/>
                    </a:lnTo>
                    <a:lnTo>
                      <a:pt x="707" y="524"/>
                    </a:lnTo>
                    <a:lnTo>
                      <a:pt x="682" y="552"/>
                    </a:lnTo>
                    <a:lnTo>
                      <a:pt x="654" y="575"/>
                    </a:lnTo>
                    <a:lnTo>
                      <a:pt x="624" y="592"/>
                    </a:lnTo>
                    <a:lnTo>
                      <a:pt x="619" y="595"/>
                    </a:lnTo>
                    <a:lnTo>
                      <a:pt x="616" y="598"/>
                    </a:lnTo>
                    <a:lnTo>
                      <a:pt x="616" y="602"/>
                    </a:lnTo>
                    <a:lnTo>
                      <a:pt x="616" y="605"/>
                    </a:lnTo>
                    <a:lnTo>
                      <a:pt x="616" y="610"/>
                    </a:lnTo>
                    <a:lnTo>
                      <a:pt x="619" y="613"/>
                    </a:lnTo>
                    <a:lnTo>
                      <a:pt x="621" y="615"/>
                    </a:lnTo>
                    <a:lnTo>
                      <a:pt x="626" y="617"/>
                    </a:lnTo>
                    <a:lnTo>
                      <a:pt x="629" y="615"/>
                    </a:lnTo>
                    <a:lnTo>
                      <a:pt x="656" y="603"/>
                    </a:lnTo>
                    <a:lnTo>
                      <a:pt x="679" y="587"/>
                    </a:lnTo>
                    <a:lnTo>
                      <a:pt x="700" y="569"/>
                    </a:lnTo>
                    <a:lnTo>
                      <a:pt x="717" y="612"/>
                    </a:lnTo>
                    <a:lnTo>
                      <a:pt x="725" y="650"/>
                    </a:lnTo>
                    <a:lnTo>
                      <a:pt x="728" y="686"/>
                    </a:lnTo>
                    <a:lnTo>
                      <a:pt x="727" y="719"/>
                    </a:lnTo>
                    <a:lnTo>
                      <a:pt x="718" y="747"/>
                    </a:lnTo>
                    <a:lnTo>
                      <a:pt x="707" y="774"/>
                    </a:lnTo>
                    <a:lnTo>
                      <a:pt x="692" y="797"/>
                    </a:lnTo>
                    <a:lnTo>
                      <a:pt x="674" y="818"/>
                    </a:lnTo>
                    <a:lnTo>
                      <a:pt x="652" y="836"/>
                    </a:lnTo>
                    <a:lnTo>
                      <a:pt x="649" y="833"/>
                    </a:lnTo>
                    <a:lnTo>
                      <a:pt x="646" y="831"/>
                    </a:lnTo>
                    <a:lnTo>
                      <a:pt x="642" y="831"/>
                    </a:lnTo>
                    <a:lnTo>
                      <a:pt x="637" y="833"/>
                    </a:lnTo>
                    <a:lnTo>
                      <a:pt x="604" y="850"/>
                    </a:lnTo>
                    <a:lnTo>
                      <a:pt x="571" y="863"/>
                    </a:lnTo>
                    <a:lnTo>
                      <a:pt x="535" y="873"/>
                    </a:lnTo>
                    <a:lnTo>
                      <a:pt x="500" y="878"/>
                    </a:lnTo>
                    <a:lnTo>
                      <a:pt x="464" y="879"/>
                    </a:lnTo>
                    <a:lnTo>
                      <a:pt x="429" y="874"/>
                    </a:lnTo>
                    <a:lnTo>
                      <a:pt x="396" y="863"/>
                    </a:lnTo>
                    <a:lnTo>
                      <a:pt x="365" y="846"/>
                    </a:lnTo>
                    <a:lnTo>
                      <a:pt x="335" y="823"/>
                    </a:lnTo>
                    <a:lnTo>
                      <a:pt x="373" y="805"/>
                    </a:lnTo>
                    <a:lnTo>
                      <a:pt x="408" y="782"/>
                    </a:lnTo>
                    <a:lnTo>
                      <a:pt x="439" y="755"/>
                    </a:lnTo>
                    <a:lnTo>
                      <a:pt x="467" y="724"/>
                    </a:lnTo>
                    <a:lnTo>
                      <a:pt x="469" y="721"/>
                    </a:lnTo>
                    <a:lnTo>
                      <a:pt x="469" y="716"/>
                    </a:lnTo>
                    <a:lnTo>
                      <a:pt x="469" y="711"/>
                    </a:lnTo>
                    <a:lnTo>
                      <a:pt x="466" y="707"/>
                    </a:lnTo>
                    <a:lnTo>
                      <a:pt x="464" y="704"/>
                    </a:lnTo>
                    <a:lnTo>
                      <a:pt x="461" y="703"/>
                    </a:lnTo>
                    <a:lnTo>
                      <a:pt x="456" y="703"/>
                    </a:lnTo>
                    <a:lnTo>
                      <a:pt x="452" y="704"/>
                    </a:lnTo>
                    <a:lnTo>
                      <a:pt x="449" y="707"/>
                    </a:lnTo>
                    <a:lnTo>
                      <a:pt x="418" y="741"/>
                    </a:lnTo>
                    <a:lnTo>
                      <a:pt x="383" y="769"/>
                    </a:lnTo>
                    <a:lnTo>
                      <a:pt x="345" y="792"/>
                    </a:lnTo>
                    <a:lnTo>
                      <a:pt x="304" y="808"/>
                    </a:lnTo>
                    <a:lnTo>
                      <a:pt x="263" y="817"/>
                    </a:lnTo>
                    <a:lnTo>
                      <a:pt x="218" y="820"/>
                    </a:lnTo>
                    <a:lnTo>
                      <a:pt x="175" y="815"/>
                    </a:lnTo>
                    <a:lnTo>
                      <a:pt x="130" y="805"/>
                    </a:lnTo>
                    <a:lnTo>
                      <a:pt x="89" y="785"/>
                    </a:lnTo>
                    <a:lnTo>
                      <a:pt x="61" y="767"/>
                    </a:lnTo>
                    <a:lnTo>
                      <a:pt x="38" y="744"/>
                    </a:lnTo>
                    <a:lnTo>
                      <a:pt x="21" y="717"/>
                    </a:lnTo>
                    <a:lnTo>
                      <a:pt x="10" y="688"/>
                    </a:lnTo>
                    <a:lnTo>
                      <a:pt x="1" y="656"/>
                    </a:lnTo>
                    <a:lnTo>
                      <a:pt x="0" y="625"/>
                    </a:lnTo>
                    <a:lnTo>
                      <a:pt x="0" y="592"/>
                    </a:lnTo>
                    <a:lnTo>
                      <a:pt x="5" y="559"/>
                    </a:lnTo>
                    <a:lnTo>
                      <a:pt x="13" y="527"/>
                    </a:lnTo>
                    <a:lnTo>
                      <a:pt x="31" y="556"/>
                    </a:lnTo>
                    <a:lnTo>
                      <a:pt x="53" y="580"/>
                    </a:lnTo>
                    <a:lnTo>
                      <a:pt x="77" y="602"/>
                    </a:lnTo>
                    <a:lnTo>
                      <a:pt x="81" y="603"/>
                    </a:lnTo>
                    <a:lnTo>
                      <a:pt x="86" y="603"/>
                    </a:lnTo>
                    <a:lnTo>
                      <a:pt x="89" y="602"/>
                    </a:lnTo>
                    <a:lnTo>
                      <a:pt x="92" y="600"/>
                    </a:lnTo>
                    <a:lnTo>
                      <a:pt x="94" y="595"/>
                    </a:lnTo>
                    <a:lnTo>
                      <a:pt x="94" y="592"/>
                    </a:lnTo>
                    <a:lnTo>
                      <a:pt x="94" y="589"/>
                    </a:lnTo>
                    <a:lnTo>
                      <a:pt x="92" y="584"/>
                    </a:lnTo>
                    <a:lnTo>
                      <a:pt x="89" y="580"/>
                    </a:lnTo>
                    <a:lnTo>
                      <a:pt x="63" y="557"/>
                    </a:lnTo>
                    <a:lnTo>
                      <a:pt x="39" y="529"/>
                    </a:lnTo>
                    <a:lnTo>
                      <a:pt x="23" y="498"/>
                    </a:lnTo>
                    <a:lnTo>
                      <a:pt x="23" y="496"/>
                    </a:lnTo>
                    <a:lnTo>
                      <a:pt x="25" y="493"/>
                    </a:lnTo>
                    <a:lnTo>
                      <a:pt x="23" y="488"/>
                    </a:lnTo>
                    <a:lnTo>
                      <a:pt x="21" y="484"/>
                    </a:lnTo>
                    <a:lnTo>
                      <a:pt x="16" y="483"/>
                    </a:lnTo>
                    <a:lnTo>
                      <a:pt x="8" y="453"/>
                    </a:lnTo>
                    <a:lnTo>
                      <a:pt x="5" y="422"/>
                    </a:lnTo>
                    <a:lnTo>
                      <a:pt x="6" y="390"/>
                    </a:lnTo>
                    <a:lnTo>
                      <a:pt x="11" y="379"/>
                    </a:lnTo>
                    <a:lnTo>
                      <a:pt x="13" y="375"/>
                    </a:lnTo>
                    <a:lnTo>
                      <a:pt x="13" y="372"/>
                    </a:lnTo>
                    <a:lnTo>
                      <a:pt x="11" y="370"/>
                    </a:lnTo>
                    <a:lnTo>
                      <a:pt x="21" y="341"/>
                    </a:lnTo>
                    <a:lnTo>
                      <a:pt x="36" y="314"/>
                    </a:lnTo>
                    <a:lnTo>
                      <a:pt x="56" y="288"/>
                    </a:lnTo>
                    <a:lnTo>
                      <a:pt x="81" y="268"/>
                    </a:lnTo>
                    <a:lnTo>
                      <a:pt x="111" y="253"/>
                    </a:lnTo>
                    <a:lnTo>
                      <a:pt x="142" y="245"/>
                    </a:lnTo>
                    <a:lnTo>
                      <a:pt x="175" y="242"/>
                    </a:lnTo>
                    <a:lnTo>
                      <a:pt x="210" y="243"/>
                    </a:lnTo>
                    <a:lnTo>
                      <a:pt x="241" y="252"/>
                    </a:lnTo>
                    <a:lnTo>
                      <a:pt x="271" y="263"/>
                    </a:lnTo>
                    <a:lnTo>
                      <a:pt x="297" y="281"/>
                    </a:lnTo>
                    <a:lnTo>
                      <a:pt x="317" y="303"/>
                    </a:lnTo>
                    <a:lnTo>
                      <a:pt x="332" y="328"/>
                    </a:lnTo>
                    <a:lnTo>
                      <a:pt x="332" y="331"/>
                    </a:lnTo>
                    <a:lnTo>
                      <a:pt x="334" y="334"/>
                    </a:lnTo>
                    <a:lnTo>
                      <a:pt x="337" y="337"/>
                    </a:lnTo>
                    <a:lnTo>
                      <a:pt x="347" y="372"/>
                    </a:lnTo>
                    <a:lnTo>
                      <a:pt x="352" y="407"/>
                    </a:lnTo>
                    <a:lnTo>
                      <a:pt x="353" y="443"/>
                    </a:lnTo>
                    <a:lnTo>
                      <a:pt x="348" y="476"/>
                    </a:lnTo>
                    <a:lnTo>
                      <a:pt x="350" y="481"/>
                    </a:lnTo>
                    <a:lnTo>
                      <a:pt x="350" y="484"/>
                    </a:lnTo>
                    <a:lnTo>
                      <a:pt x="353" y="488"/>
                    </a:lnTo>
                    <a:lnTo>
                      <a:pt x="357" y="491"/>
                    </a:lnTo>
                    <a:lnTo>
                      <a:pt x="362" y="491"/>
                    </a:lnTo>
                    <a:lnTo>
                      <a:pt x="365" y="491"/>
                    </a:lnTo>
                    <a:lnTo>
                      <a:pt x="368" y="489"/>
                    </a:lnTo>
                    <a:lnTo>
                      <a:pt x="372" y="488"/>
                    </a:lnTo>
                    <a:lnTo>
                      <a:pt x="373" y="483"/>
                    </a:lnTo>
                    <a:lnTo>
                      <a:pt x="376" y="442"/>
                    </a:lnTo>
                    <a:lnTo>
                      <a:pt x="375" y="402"/>
                    </a:lnTo>
                    <a:lnTo>
                      <a:pt x="368" y="361"/>
                    </a:lnTo>
                    <a:lnTo>
                      <a:pt x="393" y="367"/>
                    </a:lnTo>
                    <a:lnTo>
                      <a:pt x="419" y="369"/>
                    </a:lnTo>
                    <a:lnTo>
                      <a:pt x="448" y="364"/>
                    </a:lnTo>
                    <a:lnTo>
                      <a:pt x="472" y="356"/>
                    </a:lnTo>
                    <a:lnTo>
                      <a:pt x="477" y="354"/>
                    </a:lnTo>
                    <a:lnTo>
                      <a:pt x="479" y="351"/>
                    </a:lnTo>
                    <a:lnTo>
                      <a:pt x="481" y="346"/>
                    </a:lnTo>
                    <a:lnTo>
                      <a:pt x="481" y="342"/>
                    </a:lnTo>
                    <a:lnTo>
                      <a:pt x="481" y="339"/>
                    </a:lnTo>
                    <a:lnTo>
                      <a:pt x="477" y="336"/>
                    </a:lnTo>
                    <a:lnTo>
                      <a:pt x="474" y="332"/>
                    </a:lnTo>
                    <a:lnTo>
                      <a:pt x="471" y="332"/>
                    </a:lnTo>
                    <a:lnTo>
                      <a:pt x="466" y="332"/>
                    </a:lnTo>
                    <a:lnTo>
                      <a:pt x="448" y="339"/>
                    </a:lnTo>
                    <a:lnTo>
                      <a:pt x="428" y="342"/>
                    </a:lnTo>
                    <a:lnTo>
                      <a:pt x="408" y="344"/>
                    </a:lnTo>
                    <a:lnTo>
                      <a:pt x="386" y="342"/>
                    </a:lnTo>
                    <a:lnTo>
                      <a:pt x="370" y="336"/>
                    </a:lnTo>
                    <a:lnTo>
                      <a:pt x="355" y="323"/>
                    </a:lnTo>
                    <a:lnTo>
                      <a:pt x="353" y="321"/>
                    </a:lnTo>
                    <a:lnTo>
                      <a:pt x="337" y="291"/>
                    </a:lnTo>
                    <a:lnTo>
                      <a:pt x="315" y="265"/>
                    </a:lnTo>
                    <a:lnTo>
                      <a:pt x="297" y="248"/>
                    </a:lnTo>
                    <a:lnTo>
                      <a:pt x="277" y="237"/>
                    </a:lnTo>
                    <a:lnTo>
                      <a:pt x="256" y="227"/>
                    </a:lnTo>
                    <a:lnTo>
                      <a:pt x="279" y="207"/>
                    </a:lnTo>
                    <a:lnTo>
                      <a:pt x="297" y="184"/>
                    </a:lnTo>
                    <a:lnTo>
                      <a:pt x="310" y="157"/>
                    </a:lnTo>
                    <a:lnTo>
                      <a:pt x="317" y="129"/>
                    </a:lnTo>
                    <a:lnTo>
                      <a:pt x="319" y="101"/>
                    </a:lnTo>
                    <a:lnTo>
                      <a:pt x="317" y="71"/>
                    </a:lnTo>
                    <a:lnTo>
                      <a:pt x="357" y="76"/>
                    </a:lnTo>
                    <a:lnTo>
                      <a:pt x="396" y="78"/>
                    </a:lnTo>
                    <a:lnTo>
                      <a:pt x="434" y="73"/>
                    </a:lnTo>
                    <a:lnTo>
                      <a:pt x="472" y="65"/>
                    </a:lnTo>
                    <a:lnTo>
                      <a:pt x="507" y="48"/>
                    </a:lnTo>
                    <a:lnTo>
                      <a:pt x="540" y="27"/>
                    </a:lnTo>
                    <a:lnTo>
                      <a:pt x="5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8648701" y="3325813"/>
                <a:ext cx="327025" cy="379413"/>
              </a:xfrm>
              <a:custGeom>
                <a:avLst/>
                <a:gdLst>
                  <a:gd name="T0" fmla="*/ 79 w 411"/>
                  <a:gd name="T1" fmla="*/ 0 h 480"/>
                  <a:gd name="T2" fmla="*/ 84 w 411"/>
                  <a:gd name="T3" fmla="*/ 34 h 480"/>
                  <a:gd name="T4" fmla="*/ 94 w 411"/>
                  <a:gd name="T5" fmla="*/ 67 h 480"/>
                  <a:gd name="T6" fmla="*/ 109 w 411"/>
                  <a:gd name="T7" fmla="*/ 96 h 480"/>
                  <a:gd name="T8" fmla="*/ 130 w 411"/>
                  <a:gd name="T9" fmla="*/ 123 h 480"/>
                  <a:gd name="T10" fmla="*/ 157 w 411"/>
                  <a:gd name="T11" fmla="*/ 146 h 480"/>
                  <a:gd name="T12" fmla="*/ 195 w 411"/>
                  <a:gd name="T13" fmla="*/ 169 h 480"/>
                  <a:gd name="T14" fmla="*/ 236 w 411"/>
                  <a:gd name="T15" fmla="*/ 186 h 480"/>
                  <a:gd name="T16" fmla="*/ 279 w 411"/>
                  <a:gd name="T17" fmla="*/ 199 h 480"/>
                  <a:gd name="T18" fmla="*/ 324 w 411"/>
                  <a:gd name="T19" fmla="*/ 207 h 480"/>
                  <a:gd name="T20" fmla="*/ 325 w 411"/>
                  <a:gd name="T21" fmla="*/ 227 h 480"/>
                  <a:gd name="T22" fmla="*/ 332 w 411"/>
                  <a:gd name="T23" fmla="*/ 248 h 480"/>
                  <a:gd name="T24" fmla="*/ 340 w 411"/>
                  <a:gd name="T25" fmla="*/ 273 h 480"/>
                  <a:gd name="T26" fmla="*/ 350 w 411"/>
                  <a:gd name="T27" fmla="*/ 298 h 480"/>
                  <a:gd name="T28" fmla="*/ 362 w 411"/>
                  <a:gd name="T29" fmla="*/ 324 h 480"/>
                  <a:gd name="T30" fmla="*/ 373 w 411"/>
                  <a:gd name="T31" fmla="*/ 351 h 480"/>
                  <a:gd name="T32" fmla="*/ 385 w 411"/>
                  <a:gd name="T33" fmla="*/ 376 h 480"/>
                  <a:gd name="T34" fmla="*/ 395 w 411"/>
                  <a:gd name="T35" fmla="*/ 399 h 480"/>
                  <a:gd name="T36" fmla="*/ 403 w 411"/>
                  <a:gd name="T37" fmla="*/ 418 h 480"/>
                  <a:gd name="T38" fmla="*/ 408 w 411"/>
                  <a:gd name="T39" fmla="*/ 437 h 480"/>
                  <a:gd name="T40" fmla="*/ 411 w 411"/>
                  <a:gd name="T41" fmla="*/ 450 h 480"/>
                  <a:gd name="T42" fmla="*/ 409 w 411"/>
                  <a:gd name="T43" fmla="*/ 458 h 480"/>
                  <a:gd name="T44" fmla="*/ 401 w 411"/>
                  <a:gd name="T45" fmla="*/ 461 h 480"/>
                  <a:gd name="T46" fmla="*/ 383 w 411"/>
                  <a:gd name="T47" fmla="*/ 461 h 480"/>
                  <a:gd name="T48" fmla="*/ 358 w 411"/>
                  <a:gd name="T49" fmla="*/ 465 h 480"/>
                  <a:gd name="T50" fmla="*/ 333 w 411"/>
                  <a:gd name="T51" fmla="*/ 466 h 480"/>
                  <a:gd name="T52" fmla="*/ 307 w 411"/>
                  <a:gd name="T53" fmla="*/ 470 h 480"/>
                  <a:gd name="T54" fmla="*/ 284 w 411"/>
                  <a:gd name="T55" fmla="*/ 475 h 480"/>
                  <a:gd name="T56" fmla="*/ 264 w 411"/>
                  <a:gd name="T57" fmla="*/ 476 h 480"/>
                  <a:gd name="T58" fmla="*/ 251 w 411"/>
                  <a:gd name="T59" fmla="*/ 480 h 480"/>
                  <a:gd name="T60" fmla="*/ 248 w 411"/>
                  <a:gd name="T61" fmla="*/ 480 h 480"/>
                  <a:gd name="T62" fmla="*/ 193 w 411"/>
                  <a:gd name="T63" fmla="*/ 440 h 480"/>
                  <a:gd name="T64" fmla="*/ 148 w 411"/>
                  <a:gd name="T65" fmla="*/ 397 h 480"/>
                  <a:gd name="T66" fmla="*/ 112 w 411"/>
                  <a:gd name="T67" fmla="*/ 352 h 480"/>
                  <a:gd name="T68" fmla="*/ 81 w 411"/>
                  <a:gd name="T69" fmla="*/ 308 h 480"/>
                  <a:gd name="T70" fmla="*/ 56 w 411"/>
                  <a:gd name="T71" fmla="*/ 263 h 480"/>
                  <a:gd name="T72" fmla="*/ 38 w 411"/>
                  <a:gd name="T73" fmla="*/ 220 h 480"/>
                  <a:gd name="T74" fmla="*/ 23 w 411"/>
                  <a:gd name="T75" fmla="*/ 179 h 480"/>
                  <a:gd name="T76" fmla="*/ 13 w 411"/>
                  <a:gd name="T77" fmla="*/ 141 h 480"/>
                  <a:gd name="T78" fmla="*/ 6 w 411"/>
                  <a:gd name="T79" fmla="*/ 108 h 480"/>
                  <a:gd name="T80" fmla="*/ 1 w 411"/>
                  <a:gd name="T81" fmla="*/ 78 h 480"/>
                  <a:gd name="T82" fmla="*/ 0 w 411"/>
                  <a:gd name="T83" fmla="*/ 55 h 480"/>
                  <a:gd name="T84" fmla="*/ 0 w 411"/>
                  <a:gd name="T85" fmla="*/ 38 h 480"/>
                  <a:gd name="T86" fmla="*/ 29 w 411"/>
                  <a:gd name="T87" fmla="*/ 32 h 480"/>
                  <a:gd name="T88" fmla="*/ 56 w 411"/>
                  <a:gd name="T89" fmla="*/ 20 h 480"/>
                  <a:gd name="T90" fmla="*/ 79 w 411"/>
                  <a:gd name="T91" fmla="*/ 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1" h="480">
                    <a:moveTo>
                      <a:pt x="79" y="0"/>
                    </a:moveTo>
                    <a:lnTo>
                      <a:pt x="84" y="34"/>
                    </a:lnTo>
                    <a:lnTo>
                      <a:pt x="94" y="67"/>
                    </a:lnTo>
                    <a:lnTo>
                      <a:pt x="109" y="96"/>
                    </a:lnTo>
                    <a:lnTo>
                      <a:pt x="130" y="123"/>
                    </a:lnTo>
                    <a:lnTo>
                      <a:pt x="157" y="146"/>
                    </a:lnTo>
                    <a:lnTo>
                      <a:pt x="195" y="169"/>
                    </a:lnTo>
                    <a:lnTo>
                      <a:pt x="236" y="186"/>
                    </a:lnTo>
                    <a:lnTo>
                      <a:pt x="279" y="199"/>
                    </a:lnTo>
                    <a:lnTo>
                      <a:pt x="324" y="207"/>
                    </a:lnTo>
                    <a:lnTo>
                      <a:pt x="325" y="227"/>
                    </a:lnTo>
                    <a:lnTo>
                      <a:pt x="332" y="248"/>
                    </a:lnTo>
                    <a:lnTo>
                      <a:pt x="340" y="273"/>
                    </a:lnTo>
                    <a:lnTo>
                      <a:pt x="350" y="298"/>
                    </a:lnTo>
                    <a:lnTo>
                      <a:pt x="362" y="324"/>
                    </a:lnTo>
                    <a:lnTo>
                      <a:pt x="373" y="351"/>
                    </a:lnTo>
                    <a:lnTo>
                      <a:pt x="385" y="376"/>
                    </a:lnTo>
                    <a:lnTo>
                      <a:pt x="395" y="399"/>
                    </a:lnTo>
                    <a:lnTo>
                      <a:pt x="403" y="418"/>
                    </a:lnTo>
                    <a:lnTo>
                      <a:pt x="408" y="437"/>
                    </a:lnTo>
                    <a:lnTo>
                      <a:pt x="411" y="450"/>
                    </a:lnTo>
                    <a:lnTo>
                      <a:pt x="409" y="458"/>
                    </a:lnTo>
                    <a:lnTo>
                      <a:pt x="401" y="461"/>
                    </a:lnTo>
                    <a:lnTo>
                      <a:pt x="383" y="461"/>
                    </a:lnTo>
                    <a:lnTo>
                      <a:pt x="358" y="465"/>
                    </a:lnTo>
                    <a:lnTo>
                      <a:pt x="333" y="466"/>
                    </a:lnTo>
                    <a:lnTo>
                      <a:pt x="307" y="470"/>
                    </a:lnTo>
                    <a:lnTo>
                      <a:pt x="284" y="475"/>
                    </a:lnTo>
                    <a:lnTo>
                      <a:pt x="264" y="476"/>
                    </a:lnTo>
                    <a:lnTo>
                      <a:pt x="251" y="480"/>
                    </a:lnTo>
                    <a:lnTo>
                      <a:pt x="248" y="480"/>
                    </a:lnTo>
                    <a:lnTo>
                      <a:pt x="193" y="440"/>
                    </a:lnTo>
                    <a:lnTo>
                      <a:pt x="148" y="397"/>
                    </a:lnTo>
                    <a:lnTo>
                      <a:pt x="112" y="352"/>
                    </a:lnTo>
                    <a:lnTo>
                      <a:pt x="81" y="308"/>
                    </a:lnTo>
                    <a:lnTo>
                      <a:pt x="56" y="263"/>
                    </a:lnTo>
                    <a:lnTo>
                      <a:pt x="38" y="220"/>
                    </a:lnTo>
                    <a:lnTo>
                      <a:pt x="23" y="179"/>
                    </a:lnTo>
                    <a:lnTo>
                      <a:pt x="13" y="141"/>
                    </a:lnTo>
                    <a:lnTo>
                      <a:pt x="6" y="108"/>
                    </a:lnTo>
                    <a:lnTo>
                      <a:pt x="1" y="78"/>
                    </a:lnTo>
                    <a:lnTo>
                      <a:pt x="0" y="55"/>
                    </a:lnTo>
                    <a:lnTo>
                      <a:pt x="0" y="38"/>
                    </a:lnTo>
                    <a:lnTo>
                      <a:pt x="29" y="32"/>
                    </a:lnTo>
                    <a:lnTo>
                      <a:pt x="56" y="20"/>
                    </a:lnTo>
                    <a:lnTo>
                      <a:pt x="7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8243888" y="1654175"/>
              <a:ext cx="1250950" cy="938213"/>
            </a:xfrm>
            <a:custGeom>
              <a:avLst/>
              <a:gdLst>
                <a:gd name="T0" fmla="*/ 724 w 1576"/>
                <a:gd name="T1" fmla="*/ 122 h 1183"/>
                <a:gd name="T2" fmla="*/ 686 w 1576"/>
                <a:gd name="T3" fmla="*/ 223 h 1183"/>
                <a:gd name="T4" fmla="*/ 887 w 1576"/>
                <a:gd name="T5" fmla="*/ 102 h 1183"/>
                <a:gd name="T6" fmla="*/ 1059 w 1576"/>
                <a:gd name="T7" fmla="*/ 274 h 1183"/>
                <a:gd name="T8" fmla="*/ 1056 w 1576"/>
                <a:gd name="T9" fmla="*/ 325 h 1183"/>
                <a:gd name="T10" fmla="*/ 1327 w 1576"/>
                <a:gd name="T11" fmla="*/ 367 h 1183"/>
                <a:gd name="T12" fmla="*/ 1332 w 1576"/>
                <a:gd name="T13" fmla="*/ 591 h 1183"/>
                <a:gd name="T14" fmla="*/ 1309 w 1576"/>
                <a:gd name="T15" fmla="*/ 628 h 1183"/>
                <a:gd name="T16" fmla="*/ 1573 w 1576"/>
                <a:gd name="T17" fmla="*/ 758 h 1183"/>
                <a:gd name="T18" fmla="*/ 1547 w 1576"/>
                <a:gd name="T19" fmla="*/ 930 h 1183"/>
                <a:gd name="T20" fmla="*/ 1289 w 1576"/>
                <a:gd name="T21" fmla="*/ 882 h 1183"/>
                <a:gd name="T22" fmla="*/ 1284 w 1576"/>
                <a:gd name="T23" fmla="*/ 922 h 1183"/>
                <a:gd name="T24" fmla="*/ 1200 w 1576"/>
                <a:gd name="T25" fmla="*/ 1160 h 1183"/>
                <a:gd name="T26" fmla="*/ 1056 w 1576"/>
                <a:gd name="T27" fmla="*/ 1168 h 1183"/>
                <a:gd name="T28" fmla="*/ 1079 w 1576"/>
                <a:gd name="T29" fmla="*/ 856 h 1183"/>
                <a:gd name="T30" fmla="*/ 894 w 1576"/>
                <a:gd name="T31" fmla="*/ 684 h 1183"/>
                <a:gd name="T32" fmla="*/ 876 w 1576"/>
                <a:gd name="T33" fmla="*/ 720 h 1183"/>
                <a:gd name="T34" fmla="*/ 848 w 1576"/>
                <a:gd name="T35" fmla="*/ 849 h 1183"/>
                <a:gd name="T36" fmla="*/ 1058 w 1576"/>
                <a:gd name="T37" fmla="*/ 869 h 1183"/>
                <a:gd name="T38" fmla="*/ 1020 w 1576"/>
                <a:gd name="T39" fmla="*/ 1158 h 1183"/>
                <a:gd name="T40" fmla="*/ 871 w 1576"/>
                <a:gd name="T41" fmla="*/ 968 h 1183"/>
                <a:gd name="T42" fmla="*/ 588 w 1576"/>
                <a:gd name="T43" fmla="*/ 929 h 1183"/>
                <a:gd name="T44" fmla="*/ 531 w 1576"/>
                <a:gd name="T45" fmla="*/ 887 h 1183"/>
                <a:gd name="T46" fmla="*/ 464 w 1576"/>
                <a:gd name="T47" fmla="*/ 623 h 1183"/>
                <a:gd name="T48" fmla="*/ 616 w 1576"/>
                <a:gd name="T49" fmla="*/ 448 h 1183"/>
                <a:gd name="T50" fmla="*/ 782 w 1576"/>
                <a:gd name="T51" fmla="*/ 634 h 1183"/>
                <a:gd name="T52" fmla="*/ 729 w 1576"/>
                <a:gd name="T53" fmla="*/ 777 h 1183"/>
                <a:gd name="T54" fmla="*/ 868 w 1576"/>
                <a:gd name="T55" fmla="*/ 631 h 1183"/>
                <a:gd name="T56" fmla="*/ 1046 w 1576"/>
                <a:gd name="T57" fmla="*/ 613 h 1183"/>
                <a:gd name="T58" fmla="*/ 864 w 1576"/>
                <a:gd name="T59" fmla="*/ 605 h 1183"/>
                <a:gd name="T60" fmla="*/ 668 w 1576"/>
                <a:gd name="T61" fmla="*/ 428 h 1183"/>
                <a:gd name="T62" fmla="*/ 435 w 1576"/>
                <a:gd name="T63" fmla="*/ 539 h 1183"/>
                <a:gd name="T64" fmla="*/ 240 w 1576"/>
                <a:gd name="T65" fmla="*/ 544 h 1183"/>
                <a:gd name="T66" fmla="*/ 367 w 1576"/>
                <a:gd name="T67" fmla="*/ 534 h 1183"/>
                <a:gd name="T68" fmla="*/ 496 w 1576"/>
                <a:gd name="T69" fmla="*/ 757 h 1183"/>
                <a:gd name="T70" fmla="*/ 418 w 1576"/>
                <a:gd name="T71" fmla="*/ 1001 h 1183"/>
                <a:gd name="T72" fmla="*/ 263 w 1576"/>
                <a:gd name="T73" fmla="*/ 1009 h 1183"/>
                <a:gd name="T74" fmla="*/ 202 w 1576"/>
                <a:gd name="T75" fmla="*/ 651 h 1183"/>
                <a:gd name="T76" fmla="*/ 430 w 1576"/>
                <a:gd name="T77" fmla="*/ 281 h 1183"/>
                <a:gd name="T78" fmla="*/ 631 w 1576"/>
                <a:gd name="T79" fmla="*/ 375 h 1183"/>
                <a:gd name="T80" fmla="*/ 821 w 1576"/>
                <a:gd name="T81" fmla="*/ 302 h 1183"/>
                <a:gd name="T82" fmla="*/ 965 w 1576"/>
                <a:gd name="T83" fmla="*/ 451 h 1183"/>
                <a:gd name="T84" fmla="*/ 897 w 1576"/>
                <a:gd name="T85" fmla="*/ 496 h 1183"/>
                <a:gd name="T86" fmla="*/ 1084 w 1576"/>
                <a:gd name="T87" fmla="*/ 486 h 1183"/>
                <a:gd name="T88" fmla="*/ 1205 w 1576"/>
                <a:gd name="T89" fmla="*/ 663 h 1183"/>
                <a:gd name="T90" fmla="*/ 1216 w 1576"/>
                <a:gd name="T91" fmla="*/ 821 h 1183"/>
                <a:gd name="T92" fmla="*/ 1408 w 1576"/>
                <a:gd name="T93" fmla="*/ 765 h 1183"/>
                <a:gd name="T94" fmla="*/ 1366 w 1576"/>
                <a:gd name="T95" fmla="*/ 732 h 1183"/>
                <a:gd name="T96" fmla="*/ 1173 w 1576"/>
                <a:gd name="T97" fmla="*/ 520 h 1183"/>
                <a:gd name="T98" fmla="*/ 930 w 1576"/>
                <a:gd name="T99" fmla="*/ 296 h 1183"/>
                <a:gd name="T100" fmla="*/ 501 w 1576"/>
                <a:gd name="T101" fmla="*/ 254 h 1183"/>
                <a:gd name="T102" fmla="*/ 157 w 1576"/>
                <a:gd name="T103" fmla="*/ 502 h 1183"/>
                <a:gd name="T104" fmla="*/ 268 w 1576"/>
                <a:gd name="T105" fmla="*/ 857 h 1183"/>
                <a:gd name="T106" fmla="*/ 91 w 1576"/>
                <a:gd name="T107" fmla="*/ 1071 h 1183"/>
                <a:gd name="T108" fmla="*/ 12 w 1576"/>
                <a:gd name="T109" fmla="*/ 669 h 1183"/>
                <a:gd name="T110" fmla="*/ 248 w 1576"/>
                <a:gd name="T111" fmla="*/ 157 h 1183"/>
                <a:gd name="T112" fmla="*/ 372 w 1576"/>
                <a:gd name="T113" fmla="*/ 210 h 1183"/>
                <a:gd name="T114" fmla="*/ 514 w 1576"/>
                <a:gd name="T115" fmla="*/ 41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76" h="1183">
                  <a:moveTo>
                    <a:pt x="635" y="0"/>
                  </a:moveTo>
                  <a:lnTo>
                    <a:pt x="678" y="7"/>
                  </a:lnTo>
                  <a:lnTo>
                    <a:pt x="717" y="18"/>
                  </a:lnTo>
                  <a:lnTo>
                    <a:pt x="750" y="31"/>
                  </a:lnTo>
                  <a:lnTo>
                    <a:pt x="778" y="48"/>
                  </a:lnTo>
                  <a:lnTo>
                    <a:pt x="801" y="64"/>
                  </a:lnTo>
                  <a:lnTo>
                    <a:pt x="818" y="79"/>
                  </a:lnTo>
                  <a:lnTo>
                    <a:pt x="785" y="89"/>
                  </a:lnTo>
                  <a:lnTo>
                    <a:pt x="752" y="104"/>
                  </a:lnTo>
                  <a:lnTo>
                    <a:pt x="724" y="122"/>
                  </a:lnTo>
                  <a:lnTo>
                    <a:pt x="701" y="147"/>
                  </a:lnTo>
                  <a:lnTo>
                    <a:pt x="681" y="175"/>
                  </a:lnTo>
                  <a:lnTo>
                    <a:pt x="668" y="210"/>
                  </a:lnTo>
                  <a:lnTo>
                    <a:pt x="666" y="215"/>
                  </a:lnTo>
                  <a:lnTo>
                    <a:pt x="668" y="218"/>
                  </a:lnTo>
                  <a:lnTo>
                    <a:pt x="671" y="221"/>
                  </a:lnTo>
                  <a:lnTo>
                    <a:pt x="674" y="225"/>
                  </a:lnTo>
                  <a:lnTo>
                    <a:pt x="678" y="225"/>
                  </a:lnTo>
                  <a:lnTo>
                    <a:pt x="681" y="225"/>
                  </a:lnTo>
                  <a:lnTo>
                    <a:pt x="686" y="223"/>
                  </a:lnTo>
                  <a:lnTo>
                    <a:pt x="689" y="221"/>
                  </a:lnTo>
                  <a:lnTo>
                    <a:pt x="691" y="216"/>
                  </a:lnTo>
                  <a:lnTo>
                    <a:pt x="702" y="188"/>
                  </a:lnTo>
                  <a:lnTo>
                    <a:pt x="717" y="164"/>
                  </a:lnTo>
                  <a:lnTo>
                    <a:pt x="737" y="144"/>
                  </a:lnTo>
                  <a:lnTo>
                    <a:pt x="760" y="127"/>
                  </a:lnTo>
                  <a:lnTo>
                    <a:pt x="787" y="114"/>
                  </a:lnTo>
                  <a:lnTo>
                    <a:pt x="815" y="104"/>
                  </a:lnTo>
                  <a:lnTo>
                    <a:pt x="844" y="98"/>
                  </a:lnTo>
                  <a:lnTo>
                    <a:pt x="887" y="102"/>
                  </a:lnTo>
                  <a:lnTo>
                    <a:pt x="925" y="111"/>
                  </a:lnTo>
                  <a:lnTo>
                    <a:pt x="957" y="124"/>
                  </a:lnTo>
                  <a:lnTo>
                    <a:pt x="982" y="139"/>
                  </a:lnTo>
                  <a:lnTo>
                    <a:pt x="1003" y="157"/>
                  </a:lnTo>
                  <a:lnTo>
                    <a:pt x="1021" y="177"/>
                  </a:lnTo>
                  <a:lnTo>
                    <a:pt x="1034" y="197"/>
                  </a:lnTo>
                  <a:lnTo>
                    <a:pt x="1044" y="218"/>
                  </a:lnTo>
                  <a:lnTo>
                    <a:pt x="1051" y="238"/>
                  </a:lnTo>
                  <a:lnTo>
                    <a:pt x="1056" y="258"/>
                  </a:lnTo>
                  <a:lnTo>
                    <a:pt x="1059" y="274"/>
                  </a:lnTo>
                  <a:lnTo>
                    <a:pt x="1061" y="289"/>
                  </a:lnTo>
                  <a:lnTo>
                    <a:pt x="1061" y="299"/>
                  </a:lnTo>
                  <a:lnTo>
                    <a:pt x="1053" y="304"/>
                  </a:lnTo>
                  <a:lnTo>
                    <a:pt x="1049" y="306"/>
                  </a:lnTo>
                  <a:lnTo>
                    <a:pt x="1046" y="311"/>
                  </a:lnTo>
                  <a:lnTo>
                    <a:pt x="1046" y="314"/>
                  </a:lnTo>
                  <a:lnTo>
                    <a:pt x="1048" y="317"/>
                  </a:lnTo>
                  <a:lnTo>
                    <a:pt x="1049" y="321"/>
                  </a:lnTo>
                  <a:lnTo>
                    <a:pt x="1053" y="324"/>
                  </a:lnTo>
                  <a:lnTo>
                    <a:pt x="1056" y="325"/>
                  </a:lnTo>
                  <a:lnTo>
                    <a:pt x="1059" y="325"/>
                  </a:lnTo>
                  <a:lnTo>
                    <a:pt x="1064" y="324"/>
                  </a:lnTo>
                  <a:lnTo>
                    <a:pt x="1100" y="309"/>
                  </a:lnTo>
                  <a:lnTo>
                    <a:pt x="1137" y="299"/>
                  </a:lnTo>
                  <a:lnTo>
                    <a:pt x="1167" y="301"/>
                  </a:lnTo>
                  <a:lnTo>
                    <a:pt x="1200" y="304"/>
                  </a:lnTo>
                  <a:lnTo>
                    <a:pt x="1231" y="312"/>
                  </a:lnTo>
                  <a:lnTo>
                    <a:pt x="1264" y="324"/>
                  </a:lnTo>
                  <a:lnTo>
                    <a:pt x="1297" y="342"/>
                  </a:lnTo>
                  <a:lnTo>
                    <a:pt x="1327" y="367"/>
                  </a:lnTo>
                  <a:lnTo>
                    <a:pt x="1355" y="398"/>
                  </a:lnTo>
                  <a:lnTo>
                    <a:pt x="1375" y="431"/>
                  </a:lnTo>
                  <a:lnTo>
                    <a:pt x="1388" y="463"/>
                  </a:lnTo>
                  <a:lnTo>
                    <a:pt x="1395" y="489"/>
                  </a:lnTo>
                  <a:lnTo>
                    <a:pt x="1395" y="514"/>
                  </a:lnTo>
                  <a:lnTo>
                    <a:pt x="1391" y="535"/>
                  </a:lnTo>
                  <a:lnTo>
                    <a:pt x="1385" y="553"/>
                  </a:lnTo>
                  <a:lnTo>
                    <a:pt x="1376" y="568"/>
                  </a:lnTo>
                  <a:lnTo>
                    <a:pt x="1366" y="580"/>
                  </a:lnTo>
                  <a:lnTo>
                    <a:pt x="1332" y="591"/>
                  </a:lnTo>
                  <a:lnTo>
                    <a:pt x="1297" y="608"/>
                  </a:lnTo>
                  <a:lnTo>
                    <a:pt x="1292" y="611"/>
                  </a:lnTo>
                  <a:lnTo>
                    <a:pt x="1290" y="615"/>
                  </a:lnTo>
                  <a:lnTo>
                    <a:pt x="1290" y="618"/>
                  </a:lnTo>
                  <a:lnTo>
                    <a:pt x="1292" y="621"/>
                  </a:lnTo>
                  <a:lnTo>
                    <a:pt x="1294" y="626"/>
                  </a:lnTo>
                  <a:lnTo>
                    <a:pt x="1297" y="628"/>
                  </a:lnTo>
                  <a:lnTo>
                    <a:pt x="1300" y="629"/>
                  </a:lnTo>
                  <a:lnTo>
                    <a:pt x="1304" y="629"/>
                  </a:lnTo>
                  <a:lnTo>
                    <a:pt x="1309" y="628"/>
                  </a:lnTo>
                  <a:lnTo>
                    <a:pt x="1338" y="615"/>
                  </a:lnTo>
                  <a:lnTo>
                    <a:pt x="1366" y="605"/>
                  </a:lnTo>
                  <a:lnTo>
                    <a:pt x="1416" y="615"/>
                  </a:lnTo>
                  <a:lnTo>
                    <a:pt x="1457" y="628"/>
                  </a:lnTo>
                  <a:lnTo>
                    <a:pt x="1490" y="644"/>
                  </a:lnTo>
                  <a:lnTo>
                    <a:pt x="1518" y="664"/>
                  </a:lnTo>
                  <a:lnTo>
                    <a:pt x="1540" y="686"/>
                  </a:lnTo>
                  <a:lnTo>
                    <a:pt x="1555" y="709"/>
                  </a:lnTo>
                  <a:lnTo>
                    <a:pt x="1566" y="734"/>
                  </a:lnTo>
                  <a:lnTo>
                    <a:pt x="1573" y="758"/>
                  </a:lnTo>
                  <a:lnTo>
                    <a:pt x="1576" y="785"/>
                  </a:lnTo>
                  <a:lnTo>
                    <a:pt x="1576" y="810"/>
                  </a:lnTo>
                  <a:lnTo>
                    <a:pt x="1575" y="833"/>
                  </a:lnTo>
                  <a:lnTo>
                    <a:pt x="1571" y="856"/>
                  </a:lnTo>
                  <a:lnTo>
                    <a:pt x="1566" y="876"/>
                  </a:lnTo>
                  <a:lnTo>
                    <a:pt x="1560" y="894"/>
                  </a:lnTo>
                  <a:lnTo>
                    <a:pt x="1555" y="909"/>
                  </a:lnTo>
                  <a:lnTo>
                    <a:pt x="1550" y="920"/>
                  </a:lnTo>
                  <a:lnTo>
                    <a:pt x="1547" y="929"/>
                  </a:lnTo>
                  <a:lnTo>
                    <a:pt x="1547" y="930"/>
                  </a:lnTo>
                  <a:lnTo>
                    <a:pt x="1565" y="933"/>
                  </a:lnTo>
                  <a:lnTo>
                    <a:pt x="1538" y="958"/>
                  </a:lnTo>
                  <a:lnTo>
                    <a:pt x="1509" y="975"/>
                  </a:lnTo>
                  <a:lnTo>
                    <a:pt x="1475" y="988"/>
                  </a:lnTo>
                  <a:lnTo>
                    <a:pt x="1442" y="995"/>
                  </a:lnTo>
                  <a:lnTo>
                    <a:pt x="1406" y="996"/>
                  </a:lnTo>
                  <a:lnTo>
                    <a:pt x="1370" y="995"/>
                  </a:lnTo>
                  <a:lnTo>
                    <a:pt x="1335" y="988"/>
                  </a:lnTo>
                  <a:lnTo>
                    <a:pt x="1315" y="933"/>
                  </a:lnTo>
                  <a:lnTo>
                    <a:pt x="1289" y="882"/>
                  </a:lnTo>
                  <a:lnTo>
                    <a:pt x="1286" y="879"/>
                  </a:lnTo>
                  <a:lnTo>
                    <a:pt x="1281" y="877"/>
                  </a:lnTo>
                  <a:lnTo>
                    <a:pt x="1277" y="877"/>
                  </a:lnTo>
                  <a:lnTo>
                    <a:pt x="1272" y="877"/>
                  </a:lnTo>
                  <a:lnTo>
                    <a:pt x="1269" y="881"/>
                  </a:lnTo>
                  <a:lnTo>
                    <a:pt x="1267" y="882"/>
                  </a:lnTo>
                  <a:lnTo>
                    <a:pt x="1266" y="887"/>
                  </a:lnTo>
                  <a:lnTo>
                    <a:pt x="1266" y="891"/>
                  </a:lnTo>
                  <a:lnTo>
                    <a:pt x="1267" y="895"/>
                  </a:lnTo>
                  <a:lnTo>
                    <a:pt x="1284" y="922"/>
                  </a:lnTo>
                  <a:lnTo>
                    <a:pt x="1297" y="950"/>
                  </a:lnTo>
                  <a:lnTo>
                    <a:pt x="1307" y="980"/>
                  </a:lnTo>
                  <a:lnTo>
                    <a:pt x="1315" y="1009"/>
                  </a:lnTo>
                  <a:lnTo>
                    <a:pt x="1317" y="1039"/>
                  </a:lnTo>
                  <a:lnTo>
                    <a:pt x="1315" y="1069"/>
                  </a:lnTo>
                  <a:lnTo>
                    <a:pt x="1309" y="1095"/>
                  </a:lnTo>
                  <a:lnTo>
                    <a:pt x="1294" y="1122"/>
                  </a:lnTo>
                  <a:lnTo>
                    <a:pt x="1274" y="1143"/>
                  </a:lnTo>
                  <a:lnTo>
                    <a:pt x="1246" y="1163"/>
                  </a:lnTo>
                  <a:lnTo>
                    <a:pt x="1200" y="1160"/>
                  </a:lnTo>
                  <a:lnTo>
                    <a:pt x="1153" y="1166"/>
                  </a:lnTo>
                  <a:lnTo>
                    <a:pt x="1112" y="1181"/>
                  </a:lnTo>
                  <a:lnTo>
                    <a:pt x="1109" y="1178"/>
                  </a:lnTo>
                  <a:lnTo>
                    <a:pt x="1107" y="1175"/>
                  </a:lnTo>
                  <a:lnTo>
                    <a:pt x="1102" y="1175"/>
                  </a:lnTo>
                  <a:lnTo>
                    <a:pt x="1099" y="1175"/>
                  </a:lnTo>
                  <a:lnTo>
                    <a:pt x="1056" y="1180"/>
                  </a:lnTo>
                  <a:lnTo>
                    <a:pt x="1011" y="1183"/>
                  </a:lnTo>
                  <a:lnTo>
                    <a:pt x="1034" y="1176"/>
                  </a:lnTo>
                  <a:lnTo>
                    <a:pt x="1056" y="1168"/>
                  </a:lnTo>
                  <a:lnTo>
                    <a:pt x="1086" y="1148"/>
                  </a:lnTo>
                  <a:lnTo>
                    <a:pt x="1110" y="1122"/>
                  </a:lnTo>
                  <a:lnTo>
                    <a:pt x="1129" y="1090"/>
                  </a:lnTo>
                  <a:lnTo>
                    <a:pt x="1142" y="1056"/>
                  </a:lnTo>
                  <a:lnTo>
                    <a:pt x="1147" y="1021"/>
                  </a:lnTo>
                  <a:lnTo>
                    <a:pt x="1145" y="985"/>
                  </a:lnTo>
                  <a:lnTo>
                    <a:pt x="1135" y="945"/>
                  </a:lnTo>
                  <a:lnTo>
                    <a:pt x="1122" y="910"/>
                  </a:lnTo>
                  <a:lnTo>
                    <a:pt x="1102" y="881"/>
                  </a:lnTo>
                  <a:lnTo>
                    <a:pt x="1079" y="856"/>
                  </a:lnTo>
                  <a:lnTo>
                    <a:pt x="1053" y="836"/>
                  </a:lnTo>
                  <a:lnTo>
                    <a:pt x="1023" y="821"/>
                  </a:lnTo>
                  <a:lnTo>
                    <a:pt x="990" y="813"/>
                  </a:lnTo>
                  <a:lnTo>
                    <a:pt x="988" y="811"/>
                  </a:lnTo>
                  <a:lnTo>
                    <a:pt x="985" y="810"/>
                  </a:lnTo>
                  <a:lnTo>
                    <a:pt x="957" y="793"/>
                  </a:lnTo>
                  <a:lnTo>
                    <a:pt x="932" y="772"/>
                  </a:lnTo>
                  <a:lnTo>
                    <a:pt x="912" y="745"/>
                  </a:lnTo>
                  <a:lnTo>
                    <a:pt x="899" y="715"/>
                  </a:lnTo>
                  <a:lnTo>
                    <a:pt x="894" y="684"/>
                  </a:lnTo>
                  <a:lnTo>
                    <a:pt x="892" y="679"/>
                  </a:lnTo>
                  <a:lnTo>
                    <a:pt x="889" y="676"/>
                  </a:lnTo>
                  <a:lnTo>
                    <a:pt x="886" y="674"/>
                  </a:lnTo>
                  <a:lnTo>
                    <a:pt x="882" y="672"/>
                  </a:lnTo>
                  <a:lnTo>
                    <a:pt x="879" y="672"/>
                  </a:lnTo>
                  <a:lnTo>
                    <a:pt x="874" y="674"/>
                  </a:lnTo>
                  <a:lnTo>
                    <a:pt x="871" y="676"/>
                  </a:lnTo>
                  <a:lnTo>
                    <a:pt x="869" y="679"/>
                  </a:lnTo>
                  <a:lnTo>
                    <a:pt x="869" y="684"/>
                  </a:lnTo>
                  <a:lnTo>
                    <a:pt x="876" y="720"/>
                  </a:lnTo>
                  <a:lnTo>
                    <a:pt x="891" y="755"/>
                  </a:lnTo>
                  <a:lnTo>
                    <a:pt x="912" y="785"/>
                  </a:lnTo>
                  <a:lnTo>
                    <a:pt x="940" y="810"/>
                  </a:lnTo>
                  <a:lnTo>
                    <a:pt x="896" y="816"/>
                  </a:lnTo>
                  <a:lnTo>
                    <a:pt x="851" y="831"/>
                  </a:lnTo>
                  <a:lnTo>
                    <a:pt x="848" y="834"/>
                  </a:lnTo>
                  <a:lnTo>
                    <a:pt x="846" y="838"/>
                  </a:lnTo>
                  <a:lnTo>
                    <a:pt x="846" y="841"/>
                  </a:lnTo>
                  <a:lnTo>
                    <a:pt x="846" y="844"/>
                  </a:lnTo>
                  <a:lnTo>
                    <a:pt x="848" y="849"/>
                  </a:lnTo>
                  <a:lnTo>
                    <a:pt x="851" y="851"/>
                  </a:lnTo>
                  <a:lnTo>
                    <a:pt x="854" y="853"/>
                  </a:lnTo>
                  <a:lnTo>
                    <a:pt x="859" y="854"/>
                  </a:lnTo>
                  <a:lnTo>
                    <a:pt x="864" y="853"/>
                  </a:lnTo>
                  <a:lnTo>
                    <a:pt x="901" y="839"/>
                  </a:lnTo>
                  <a:lnTo>
                    <a:pt x="935" y="833"/>
                  </a:lnTo>
                  <a:lnTo>
                    <a:pt x="968" y="833"/>
                  </a:lnTo>
                  <a:lnTo>
                    <a:pt x="1001" y="839"/>
                  </a:lnTo>
                  <a:lnTo>
                    <a:pt x="1031" y="851"/>
                  </a:lnTo>
                  <a:lnTo>
                    <a:pt x="1058" y="869"/>
                  </a:lnTo>
                  <a:lnTo>
                    <a:pt x="1081" y="894"/>
                  </a:lnTo>
                  <a:lnTo>
                    <a:pt x="1100" y="924"/>
                  </a:lnTo>
                  <a:lnTo>
                    <a:pt x="1115" y="960"/>
                  </a:lnTo>
                  <a:lnTo>
                    <a:pt x="1122" y="996"/>
                  </a:lnTo>
                  <a:lnTo>
                    <a:pt x="1122" y="1033"/>
                  </a:lnTo>
                  <a:lnTo>
                    <a:pt x="1112" y="1066"/>
                  </a:lnTo>
                  <a:lnTo>
                    <a:pt x="1096" y="1097"/>
                  </a:lnTo>
                  <a:lnTo>
                    <a:pt x="1072" y="1125"/>
                  </a:lnTo>
                  <a:lnTo>
                    <a:pt x="1044" y="1147"/>
                  </a:lnTo>
                  <a:lnTo>
                    <a:pt x="1020" y="1158"/>
                  </a:lnTo>
                  <a:lnTo>
                    <a:pt x="991" y="1163"/>
                  </a:lnTo>
                  <a:lnTo>
                    <a:pt x="963" y="1165"/>
                  </a:lnTo>
                  <a:lnTo>
                    <a:pt x="934" y="1163"/>
                  </a:lnTo>
                  <a:lnTo>
                    <a:pt x="906" y="1160"/>
                  </a:lnTo>
                  <a:lnTo>
                    <a:pt x="879" y="1153"/>
                  </a:lnTo>
                  <a:lnTo>
                    <a:pt x="889" y="1120"/>
                  </a:lnTo>
                  <a:lnTo>
                    <a:pt x="894" y="1082"/>
                  </a:lnTo>
                  <a:lnTo>
                    <a:pt x="892" y="1043"/>
                  </a:lnTo>
                  <a:lnTo>
                    <a:pt x="882" y="1001"/>
                  </a:lnTo>
                  <a:lnTo>
                    <a:pt x="871" y="968"/>
                  </a:lnTo>
                  <a:lnTo>
                    <a:pt x="853" y="940"/>
                  </a:lnTo>
                  <a:lnTo>
                    <a:pt x="830" y="920"/>
                  </a:lnTo>
                  <a:lnTo>
                    <a:pt x="803" y="904"/>
                  </a:lnTo>
                  <a:lnTo>
                    <a:pt x="775" y="894"/>
                  </a:lnTo>
                  <a:lnTo>
                    <a:pt x="745" y="889"/>
                  </a:lnTo>
                  <a:lnTo>
                    <a:pt x="712" y="887"/>
                  </a:lnTo>
                  <a:lnTo>
                    <a:pt x="681" y="892"/>
                  </a:lnTo>
                  <a:lnTo>
                    <a:pt x="648" y="900"/>
                  </a:lnTo>
                  <a:lnTo>
                    <a:pt x="616" y="912"/>
                  </a:lnTo>
                  <a:lnTo>
                    <a:pt x="588" y="929"/>
                  </a:lnTo>
                  <a:lnTo>
                    <a:pt x="562" y="947"/>
                  </a:lnTo>
                  <a:lnTo>
                    <a:pt x="539" y="970"/>
                  </a:lnTo>
                  <a:lnTo>
                    <a:pt x="519" y="996"/>
                  </a:lnTo>
                  <a:lnTo>
                    <a:pt x="506" y="1024"/>
                  </a:lnTo>
                  <a:lnTo>
                    <a:pt x="481" y="1014"/>
                  </a:lnTo>
                  <a:lnTo>
                    <a:pt x="455" y="1008"/>
                  </a:lnTo>
                  <a:lnTo>
                    <a:pt x="481" y="985"/>
                  </a:lnTo>
                  <a:lnTo>
                    <a:pt x="502" y="955"/>
                  </a:lnTo>
                  <a:lnTo>
                    <a:pt x="519" y="924"/>
                  </a:lnTo>
                  <a:lnTo>
                    <a:pt x="531" y="887"/>
                  </a:lnTo>
                  <a:lnTo>
                    <a:pt x="537" y="853"/>
                  </a:lnTo>
                  <a:lnTo>
                    <a:pt x="539" y="821"/>
                  </a:lnTo>
                  <a:lnTo>
                    <a:pt x="537" y="791"/>
                  </a:lnTo>
                  <a:lnTo>
                    <a:pt x="529" y="762"/>
                  </a:lnTo>
                  <a:lnTo>
                    <a:pt x="516" y="739"/>
                  </a:lnTo>
                  <a:lnTo>
                    <a:pt x="502" y="717"/>
                  </a:lnTo>
                  <a:lnTo>
                    <a:pt x="488" y="696"/>
                  </a:lnTo>
                  <a:lnTo>
                    <a:pt x="476" y="674"/>
                  </a:lnTo>
                  <a:lnTo>
                    <a:pt x="468" y="649"/>
                  </a:lnTo>
                  <a:lnTo>
                    <a:pt x="464" y="623"/>
                  </a:lnTo>
                  <a:lnTo>
                    <a:pt x="464" y="621"/>
                  </a:lnTo>
                  <a:lnTo>
                    <a:pt x="464" y="620"/>
                  </a:lnTo>
                  <a:lnTo>
                    <a:pt x="469" y="588"/>
                  </a:lnTo>
                  <a:lnTo>
                    <a:pt x="476" y="557"/>
                  </a:lnTo>
                  <a:lnTo>
                    <a:pt x="488" y="529"/>
                  </a:lnTo>
                  <a:lnTo>
                    <a:pt x="502" y="504"/>
                  </a:lnTo>
                  <a:lnTo>
                    <a:pt x="524" y="482"/>
                  </a:lnTo>
                  <a:lnTo>
                    <a:pt x="549" y="464"/>
                  </a:lnTo>
                  <a:lnTo>
                    <a:pt x="580" y="453"/>
                  </a:lnTo>
                  <a:lnTo>
                    <a:pt x="616" y="448"/>
                  </a:lnTo>
                  <a:lnTo>
                    <a:pt x="656" y="451"/>
                  </a:lnTo>
                  <a:lnTo>
                    <a:pt x="692" y="458"/>
                  </a:lnTo>
                  <a:lnTo>
                    <a:pt x="719" y="469"/>
                  </a:lnTo>
                  <a:lnTo>
                    <a:pt x="740" y="484"/>
                  </a:lnTo>
                  <a:lnTo>
                    <a:pt x="757" y="506"/>
                  </a:lnTo>
                  <a:lnTo>
                    <a:pt x="770" y="529"/>
                  </a:lnTo>
                  <a:lnTo>
                    <a:pt x="778" y="553"/>
                  </a:lnTo>
                  <a:lnTo>
                    <a:pt x="783" y="582"/>
                  </a:lnTo>
                  <a:lnTo>
                    <a:pt x="785" y="608"/>
                  </a:lnTo>
                  <a:lnTo>
                    <a:pt x="782" y="634"/>
                  </a:lnTo>
                  <a:lnTo>
                    <a:pt x="767" y="677"/>
                  </a:lnTo>
                  <a:lnTo>
                    <a:pt x="745" y="719"/>
                  </a:lnTo>
                  <a:lnTo>
                    <a:pt x="719" y="755"/>
                  </a:lnTo>
                  <a:lnTo>
                    <a:pt x="716" y="758"/>
                  </a:lnTo>
                  <a:lnTo>
                    <a:pt x="716" y="763"/>
                  </a:lnTo>
                  <a:lnTo>
                    <a:pt x="717" y="767"/>
                  </a:lnTo>
                  <a:lnTo>
                    <a:pt x="719" y="772"/>
                  </a:lnTo>
                  <a:lnTo>
                    <a:pt x="721" y="773"/>
                  </a:lnTo>
                  <a:lnTo>
                    <a:pt x="725" y="775"/>
                  </a:lnTo>
                  <a:lnTo>
                    <a:pt x="729" y="777"/>
                  </a:lnTo>
                  <a:lnTo>
                    <a:pt x="732" y="775"/>
                  </a:lnTo>
                  <a:lnTo>
                    <a:pt x="735" y="772"/>
                  </a:lnTo>
                  <a:lnTo>
                    <a:pt x="762" y="737"/>
                  </a:lnTo>
                  <a:lnTo>
                    <a:pt x="783" y="699"/>
                  </a:lnTo>
                  <a:lnTo>
                    <a:pt x="800" y="659"/>
                  </a:lnTo>
                  <a:lnTo>
                    <a:pt x="808" y="616"/>
                  </a:lnTo>
                  <a:lnTo>
                    <a:pt x="810" y="606"/>
                  </a:lnTo>
                  <a:lnTo>
                    <a:pt x="810" y="596"/>
                  </a:lnTo>
                  <a:lnTo>
                    <a:pt x="838" y="618"/>
                  </a:lnTo>
                  <a:lnTo>
                    <a:pt x="868" y="631"/>
                  </a:lnTo>
                  <a:lnTo>
                    <a:pt x="901" y="639"/>
                  </a:lnTo>
                  <a:lnTo>
                    <a:pt x="935" y="643"/>
                  </a:lnTo>
                  <a:lnTo>
                    <a:pt x="972" y="643"/>
                  </a:lnTo>
                  <a:lnTo>
                    <a:pt x="1006" y="638"/>
                  </a:lnTo>
                  <a:lnTo>
                    <a:pt x="1038" y="629"/>
                  </a:lnTo>
                  <a:lnTo>
                    <a:pt x="1043" y="628"/>
                  </a:lnTo>
                  <a:lnTo>
                    <a:pt x="1044" y="625"/>
                  </a:lnTo>
                  <a:lnTo>
                    <a:pt x="1046" y="621"/>
                  </a:lnTo>
                  <a:lnTo>
                    <a:pt x="1046" y="616"/>
                  </a:lnTo>
                  <a:lnTo>
                    <a:pt x="1046" y="613"/>
                  </a:lnTo>
                  <a:lnTo>
                    <a:pt x="1043" y="610"/>
                  </a:lnTo>
                  <a:lnTo>
                    <a:pt x="1041" y="606"/>
                  </a:lnTo>
                  <a:lnTo>
                    <a:pt x="1036" y="606"/>
                  </a:lnTo>
                  <a:lnTo>
                    <a:pt x="1031" y="606"/>
                  </a:lnTo>
                  <a:lnTo>
                    <a:pt x="1005" y="613"/>
                  </a:lnTo>
                  <a:lnTo>
                    <a:pt x="977" y="618"/>
                  </a:lnTo>
                  <a:lnTo>
                    <a:pt x="949" y="620"/>
                  </a:lnTo>
                  <a:lnTo>
                    <a:pt x="919" y="618"/>
                  </a:lnTo>
                  <a:lnTo>
                    <a:pt x="891" y="613"/>
                  </a:lnTo>
                  <a:lnTo>
                    <a:pt x="864" y="605"/>
                  </a:lnTo>
                  <a:lnTo>
                    <a:pt x="839" y="590"/>
                  </a:lnTo>
                  <a:lnTo>
                    <a:pt x="820" y="572"/>
                  </a:lnTo>
                  <a:lnTo>
                    <a:pt x="803" y="547"/>
                  </a:lnTo>
                  <a:lnTo>
                    <a:pt x="803" y="545"/>
                  </a:lnTo>
                  <a:lnTo>
                    <a:pt x="792" y="517"/>
                  </a:lnTo>
                  <a:lnTo>
                    <a:pt x="775" y="491"/>
                  </a:lnTo>
                  <a:lnTo>
                    <a:pt x="755" y="468"/>
                  </a:lnTo>
                  <a:lnTo>
                    <a:pt x="732" y="449"/>
                  </a:lnTo>
                  <a:lnTo>
                    <a:pt x="704" y="436"/>
                  </a:lnTo>
                  <a:lnTo>
                    <a:pt x="668" y="428"/>
                  </a:lnTo>
                  <a:lnTo>
                    <a:pt x="630" y="425"/>
                  </a:lnTo>
                  <a:lnTo>
                    <a:pt x="593" y="426"/>
                  </a:lnTo>
                  <a:lnTo>
                    <a:pt x="555" y="435"/>
                  </a:lnTo>
                  <a:lnTo>
                    <a:pt x="529" y="446"/>
                  </a:lnTo>
                  <a:lnTo>
                    <a:pt x="506" y="463"/>
                  </a:lnTo>
                  <a:lnTo>
                    <a:pt x="486" y="484"/>
                  </a:lnTo>
                  <a:lnTo>
                    <a:pt x="471" y="507"/>
                  </a:lnTo>
                  <a:lnTo>
                    <a:pt x="460" y="534"/>
                  </a:lnTo>
                  <a:lnTo>
                    <a:pt x="451" y="560"/>
                  </a:lnTo>
                  <a:lnTo>
                    <a:pt x="435" y="539"/>
                  </a:lnTo>
                  <a:lnTo>
                    <a:pt x="413" y="522"/>
                  </a:lnTo>
                  <a:lnTo>
                    <a:pt x="388" y="512"/>
                  </a:lnTo>
                  <a:lnTo>
                    <a:pt x="360" y="507"/>
                  </a:lnTo>
                  <a:lnTo>
                    <a:pt x="332" y="507"/>
                  </a:lnTo>
                  <a:lnTo>
                    <a:pt x="303" y="512"/>
                  </a:lnTo>
                  <a:lnTo>
                    <a:pt x="273" y="520"/>
                  </a:lnTo>
                  <a:lnTo>
                    <a:pt x="246" y="534"/>
                  </a:lnTo>
                  <a:lnTo>
                    <a:pt x="243" y="537"/>
                  </a:lnTo>
                  <a:lnTo>
                    <a:pt x="240" y="540"/>
                  </a:lnTo>
                  <a:lnTo>
                    <a:pt x="240" y="544"/>
                  </a:lnTo>
                  <a:lnTo>
                    <a:pt x="241" y="549"/>
                  </a:lnTo>
                  <a:lnTo>
                    <a:pt x="243" y="552"/>
                  </a:lnTo>
                  <a:lnTo>
                    <a:pt x="246" y="553"/>
                  </a:lnTo>
                  <a:lnTo>
                    <a:pt x="250" y="555"/>
                  </a:lnTo>
                  <a:lnTo>
                    <a:pt x="255" y="557"/>
                  </a:lnTo>
                  <a:lnTo>
                    <a:pt x="258" y="555"/>
                  </a:lnTo>
                  <a:lnTo>
                    <a:pt x="288" y="542"/>
                  </a:lnTo>
                  <a:lnTo>
                    <a:pt x="316" y="534"/>
                  </a:lnTo>
                  <a:lnTo>
                    <a:pt x="342" y="530"/>
                  </a:lnTo>
                  <a:lnTo>
                    <a:pt x="367" y="534"/>
                  </a:lnTo>
                  <a:lnTo>
                    <a:pt x="390" y="542"/>
                  </a:lnTo>
                  <a:lnTo>
                    <a:pt x="410" y="557"/>
                  </a:lnTo>
                  <a:lnTo>
                    <a:pt x="425" y="577"/>
                  </a:lnTo>
                  <a:lnTo>
                    <a:pt x="435" y="605"/>
                  </a:lnTo>
                  <a:lnTo>
                    <a:pt x="440" y="638"/>
                  </a:lnTo>
                  <a:lnTo>
                    <a:pt x="445" y="664"/>
                  </a:lnTo>
                  <a:lnTo>
                    <a:pt x="455" y="689"/>
                  </a:lnTo>
                  <a:lnTo>
                    <a:pt x="468" y="712"/>
                  </a:lnTo>
                  <a:lnTo>
                    <a:pt x="483" y="734"/>
                  </a:lnTo>
                  <a:lnTo>
                    <a:pt x="496" y="757"/>
                  </a:lnTo>
                  <a:lnTo>
                    <a:pt x="507" y="780"/>
                  </a:lnTo>
                  <a:lnTo>
                    <a:pt x="514" y="806"/>
                  </a:lnTo>
                  <a:lnTo>
                    <a:pt x="514" y="836"/>
                  </a:lnTo>
                  <a:lnTo>
                    <a:pt x="511" y="869"/>
                  </a:lnTo>
                  <a:lnTo>
                    <a:pt x="502" y="902"/>
                  </a:lnTo>
                  <a:lnTo>
                    <a:pt x="489" y="933"/>
                  </a:lnTo>
                  <a:lnTo>
                    <a:pt x="471" y="962"/>
                  </a:lnTo>
                  <a:lnTo>
                    <a:pt x="448" y="983"/>
                  </a:lnTo>
                  <a:lnTo>
                    <a:pt x="420" y="1000"/>
                  </a:lnTo>
                  <a:lnTo>
                    <a:pt x="418" y="1001"/>
                  </a:lnTo>
                  <a:lnTo>
                    <a:pt x="415" y="1003"/>
                  </a:lnTo>
                  <a:lnTo>
                    <a:pt x="382" y="1005"/>
                  </a:lnTo>
                  <a:lnTo>
                    <a:pt x="349" y="1009"/>
                  </a:lnTo>
                  <a:lnTo>
                    <a:pt x="317" y="1019"/>
                  </a:lnTo>
                  <a:lnTo>
                    <a:pt x="289" y="1034"/>
                  </a:lnTo>
                  <a:lnTo>
                    <a:pt x="265" y="1054"/>
                  </a:lnTo>
                  <a:lnTo>
                    <a:pt x="246" y="1079"/>
                  </a:lnTo>
                  <a:lnTo>
                    <a:pt x="203" y="1067"/>
                  </a:lnTo>
                  <a:lnTo>
                    <a:pt x="237" y="1041"/>
                  </a:lnTo>
                  <a:lnTo>
                    <a:pt x="263" y="1009"/>
                  </a:lnTo>
                  <a:lnTo>
                    <a:pt x="284" y="975"/>
                  </a:lnTo>
                  <a:lnTo>
                    <a:pt x="296" y="940"/>
                  </a:lnTo>
                  <a:lnTo>
                    <a:pt x="299" y="904"/>
                  </a:lnTo>
                  <a:lnTo>
                    <a:pt x="298" y="869"/>
                  </a:lnTo>
                  <a:lnTo>
                    <a:pt x="288" y="833"/>
                  </a:lnTo>
                  <a:lnTo>
                    <a:pt x="276" y="798"/>
                  </a:lnTo>
                  <a:lnTo>
                    <a:pt x="260" y="763"/>
                  </a:lnTo>
                  <a:lnTo>
                    <a:pt x="243" y="732"/>
                  </a:lnTo>
                  <a:lnTo>
                    <a:pt x="227" y="701"/>
                  </a:lnTo>
                  <a:lnTo>
                    <a:pt x="202" y="651"/>
                  </a:lnTo>
                  <a:lnTo>
                    <a:pt x="187" y="603"/>
                  </a:lnTo>
                  <a:lnTo>
                    <a:pt x="180" y="553"/>
                  </a:lnTo>
                  <a:lnTo>
                    <a:pt x="185" y="507"/>
                  </a:lnTo>
                  <a:lnTo>
                    <a:pt x="199" y="459"/>
                  </a:lnTo>
                  <a:lnTo>
                    <a:pt x="223" y="415"/>
                  </a:lnTo>
                  <a:lnTo>
                    <a:pt x="256" y="372"/>
                  </a:lnTo>
                  <a:lnTo>
                    <a:pt x="296" y="337"/>
                  </a:lnTo>
                  <a:lnTo>
                    <a:pt x="339" y="309"/>
                  </a:lnTo>
                  <a:lnTo>
                    <a:pt x="384" y="291"/>
                  </a:lnTo>
                  <a:lnTo>
                    <a:pt x="430" y="281"/>
                  </a:lnTo>
                  <a:lnTo>
                    <a:pt x="476" y="279"/>
                  </a:lnTo>
                  <a:lnTo>
                    <a:pt x="524" y="286"/>
                  </a:lnTo>
                  <a:lnTo>
                    <a:pt x="572" y="297"/>
                  </a:lnTo>
                  <a:lnTo>
                    <a:pt x="616" y="317"/>
                  </a:lnTo>
                  <a:lnTo>
                    <a:pt x="661" y="344"/>
                  </a:lnTo>
                  <a:lnTo>
                    <a:pt x="648" y="354"/>
                  </a:lnTo>
                  <a:lnTo>
                    <a:pt x="636" y="365"/>
                  </a:lnTo>
                  <a:lnTo>
                    <a:pt x="633" y="368"/>
                  </a:lnTo>
                  <a:lnTo>
                    <a:pt x="631" y="372"/>
                  </a:lnTo>
                  <a:lnTo>
                    <a:pt x="631" y="375"/>
                  </a:lnTo>
                  <a:lnTo>
                    <a:pt x="635" y="380"/>
                  </a:lnTo>
                  <a:lnTo>
                    <a:pt x="636" y="382"/>
                  </a:lnTo>
                  <a:lnTo>
                    <a:pt x="640" y="383"/>
                  </a:lnTo>
                  <a:lnTo>
                    <a:pt x="645" y="385"/>
                  </a:lnTo>
                  <a:lnTo>
                    <a:pt x="648" y="383"/>
                  </a:lnTo>
                  <a:lnTo>
                    <a:pt x="653" y="382"/>
                  </a:lnTo>
                  <a:lnTo>
                    <a:pt x="692" y="352"/>
                  </a:lnTo>
                  <a:lnTo>
                    <a:pt x="735" y="329"/>
                  </a:lnTo>
                  <a:lnTo>
                    <a:pt x="782" y="311"/>
                  </a:lnTo>
                  <a:lnTo>
                    <a:pt x="821" y="302"/>
                  </a:lnTo>
                  <a:lnTo>
                    <a:pt x="858" y="302"/>
                  </a:lnTo>
                  <a:lnTo>
                    <a:pt x="892" y="309"/>
                  </a:lnTo>
                  <a:lnTo>
                    <a:pt x="924" y="321"/>
                  </a:lnTo>
                  <a:lnTo>
                    <a:pt x="953" y="339"/>
                  </a:lnTo>
                  <a:lnTo>
                    <a:pt x="980" y="362"/>
                  </a:lnTo>
                  <a:lnTo>
                    <a:pt x="1005" y="388"/>
                  </a:lnTo>
                  <a:lnTo>
                    <a:pt x="1028" y="418"/>
                  </a:lnTo>
                  <a:lnTo>
                    <a:pt x="1046" y="449"/>
                  </a:lnTo>
                  <a:lnTo>
                    <a:pt x="1006" y="448"/>
                  </a:lnTo>
                  <a:lnTo>
                    <a:pt x="965" y="451"/>
                  </a:lnTo>
                  <a:lnTo>
                    <a:pt x="927" y="461"/>
                  </a:lnTo>
                  <a:lnTo>
                    <a:pt x="891" y="474"/>
                  </a:lnTo>
                  <a:lnTo>
                    <a:pt x="886" y="476"/>
                  </a:lnTo>
                  <a:lnTo>
                    <a:pt x="884" y="479"/>
                  </a:lnTo>
                  <a:lnTo>
                    <a:pt x="884" y="482"/>
                  </a:lnTo>
                  <a:lnTo>
                    <a:pt x="884" y="487"/>
                  </a:lnTo>
                  <a:lnTo>
                    <a:pt x="886" y="491"/>
                  </a:lnTo>
                  <a:lnTo>
                    <a:pt x="889" y="492"/>
                  </a:lnTo>
                  <a:lnTo>
                    <a:pt x="894" y="496"/>
                  </a:lnTo>
                  <a:lnTo>
                    <a:pt x="897" y="496"/>
                  </a:lnTo>
                  <a:lnTo>
                    <a:pt x="902" y="494"/>
                  </a:lnTo>
                  <a:lnTo>
                    <a:pt x="940" y="481"/>
                  </a:lnTo>
                  <a:lnTo>
                    <a:pt x="982" y="474"/>
                  </a:lnTo>
                  <a:lnTo>
                    <a:pt x="1021" y="473"/>
                  </a:lnTo>
                  <a:lnTo>
                    <a:pt x="1062" y="479"/>
                  </a:lnTo>
                  <a:lnTo>
                    <a:pt x="1064" y="482"/>
                  </a:lnTo>
                  <a:lnTo>
                    <a:pt x="1069" y="484"/>
                  </a:lnTo>
                  <a:lnTo>
                    <a:pt x="1072" y="484"/>
                  </a:lnTo>
                  <a:lnTo>
                    <a:pt x="1076" y="482"/>
                  </a:lnTo>
                  <a:lnTo>
                    <a:pt x="1084" y="486"/>
                  </a:lnTo>
                  <a:lnTo>
                    <a:pt x="1114" y="499"/>
                  </a:lnTo>
                  <a:lnTo>
                    <a:pt x="1137" y="515"/>
                  </a:lnTo>
                  <a:lnTo>
                    <a:pt x="1158" y="537"/>
                  </a:lnTo>
                  <a:lnTo>
                    <a:pt x="1173" y="560"/>
                  </a:lnTo>
                  <a:lnTo>
                    <a:pt x="1186" y="585"/>
                  </a:lnTo>
                  <a:lnTo>
                    <a:pt x="1186" y="587"/>
                  </a:lnTo>
                  <a:lnTo>
                    <a:pt x="1186" y="588"/>
                  </a:lnTo>
                  <a:lnTo>
                    <a:pt x="1191" y="601"/>
                  </a:lnTo>
                  <a:lnTo>
                    <a:pt x="1196" y="615"/>
                  </a:lnTo>
                  <a:lnTo>
                    <a:pt x="1205" y="663"/>
                  </a:lnTo>
                  <a:lnTo>
                    <a:pt x="1206" y="712"/>
                  </a:lnTo>
                  <a:lnTo>
                    <a:pt x="1203" y="762"/>
                  </a:lnTo>
                  <a:lnTo>
                    <a:pt x="1196" y="806"/>
                  </a:lnTo>
                  <a:lnTo>
                    <a:pt x="1196" y="811"/>
                  </a:lnTo>
                  <a:lnTo>
                    <a:pt x="1198" y="816"/>
                  </a:lnTo>
                  <a:lnTo>
                    <a:pt x="1201" y="818"/>
                  </a:lnTo>
                  <a:lnTo>
                    <a:pt x="1205" y="821"/>
                  </a:lnTo>
                  <a:lnTo>
                    <a:pt x="1208" y="821"/>
                  </a:lnTo>
                  <a:lnTo>
                    <a:pt x="1211" y="821"/>
                  </a:lnTo>
                  <a:lnTo>
                    <a:pt x="1216" y="821"/>
                  </a:lnTo>
                  <a:lnTo>
                    <a:pt x="1218" y="818"/>
                  </a:lnTo>
                  <a:lnTo>
                    <a:pt x="1219" y="813"/>
                  </a:lnTo>
                  <a:lnTo>
                    <a:pt x="1228" y="767"/>
                  </a:lnTo>
                  <a:lnTo>
                    <a:pt x="1231" y="719"/>
                  </a:lnTo>
                  <a:lnTo>
                    <a:pt x="1229" y="671"/>
                  </a:lnTo>
                  <a:lnTo>
                    <a:pt x="1257" y="701"/>
                  </a:lnTo>
                  <a:lnTo>
                    <a:pt x="1290" y="724"/>
                  </a:lnTo>
                  <a:lnTo>
                    <a:pt x="1327" y="743"/>
                  </a:lnTo>
                  <a:lnTo>
                    <a:pt x="1366" y="757"/>
                  </a:lnTo>
                  <a:lnTo>
                    <a:pt x="1408" y="765"/>
                  </a:lnTo>
                  <a:lnTo>
                    <a:pt x="1411" y="763"/>
                  </a:lnTo>
                  <a:lnTo>
                    <a:pt x="1414" y="762"/>
                  </a:lnTo>
                  <a:lnTo>
                    <a:pt x="1418" y="758"/>
                  </a:lnTo>
                  <a:lnTo>
                    <a:pt x="1418" y="755"/>
                  </a:lnTo>
                  <a:lnTo>
                    <a:pt x="1418" y="752"/>
                  </a:lnTo>
                  <a:lnTo>
                    <a:pt x="1418" y="747"/>
                  </a:lnTo>
                  <a:lnTo>
                    <a:pt x="1414" y="743"/>
                  </a:lnTo>
                  <a:lnTo>
                    <a:pt x="1411" y="742"/>
                  </a:lnTo>
                  <a:lnTo>
                    <a:pt x="1408" y="740"/>
                  </a:lnTo>
                  <a:lnTo>
                    <a:pt x="1366" y="732"/>
                  </a:lnTo>
                  <a:lnTo>
                    <a:pt x="1328" y="717"/>
                  </a:lnTo>
                  <a:lnTo>
                    <a:pt x="1292" y="697"/>
                  </a:lnTo>
                  <a:lnTo>
                    <a:pt x="1262" y="671"/>
                  </a:lnTo>
                  <a:lnTo>
                    <a:pt x="1236" y="638"/>
                  </a:lnTo>
                  <a:lnTo>
                    <a:pt x="1216" y="601"/>
                  </a:lnTo>
                  <a:lnTo>
                    <a:pt x="1213" y="591"/>
                  </a:lnTo>
                  <a:lnTo>
                    <a:pt x="1210" y="583"/>
                  </a:lnTo>
                  <a:lnTo>
                    <a:pt x="1210" y="580"/>
                  </a:lnTo>
                  <a:lnTo>
                    <a:pt x="1193" y="550"/>
                  </a:lnTo>
                  <a:lnTo>
                    <a:pt x="1173" y="520"/>
                  </a:lnTo>
                  <a:lnTo>
                    <a:pt x="1147" y="496"/>
                  </a:lnTo>
                  <a:lnTo>
                    <a:pt x="1115" y="474"/>
                  </a:lnTo>
                  <a:lnTo>
                    <a:pt x="1097" y="464"/>
                  </a:lnTo>
                  <a:lnTo>
                    <a:pt x="1077" y="458"/>
                  </a:lnTo>
                  <a:lnTo>
                    <a:pt x="1059" y="423"/>
                  </a:lnTo>
                  <a:lnTo>
                    <a:pt x="1039" y="392"/>
                  </a:lnTo>
                  <a:lnTo>
                    <a:pt x="1016" y="362"/>
                  </a:lnTo>
                  <a:lnTo>
                    <a:pt x="990" y="335"/>
                  </a:lnTo>
                  <a:lnTo>
                    <a:pt x="962" y="312"/>
                  </a:lnTo>
                  <a:lnTo>
                    <a:pt x="930" y="296"/>
                  </a:lnTo>
                  <a:lnTo>
                    <a:pt x="896" y="283"/>
                  </a:lnTo>
                  <a:lnTo>
                    <a:pt x="859" y="278"/>
                  </a:lnTo>
                  <a:lnTo>
                    <a:pt x="820" y="279"/>
                  </a:lnTo>
                  <a:lnTo>
                    <a:pt x="772" y="289"/>
                  </a:lnTo>
                  <a:lnTo>
                    <a:pt x="725" y="307"/>
                  </a:lnTo>
                  <a:lnTo>
                    <a:pt x="683" y="330"/>
                  </a:lnTo>
                  <a:lnTo>
                    <a:pt x="640" y="302"/>
                  </a:lnTo>
                  <a:lnTo>
                    <a:pt x="595" y="279"/>
                  </a:lnTo>
                  <a:lnTo>
                    <a:pt x="549" y="263"/>
                  </a:lnTo>
                  <a:lnTo>
                    <a:pt x="501" y="254"/>
                  </a:lnTo>
                  <a:lnTo>
                    <a:pt x="451" y="253"/>
                  </a:lnTo>
                  <a:lnTo>
                    <a:pt x="402" y="259"/>
                  </a:lnTo>
                  <a:lnTo>
                    <a:pt x="354" y="276"/>
                  </a:lnTo>
                  <a:lnTo>
                    <a:pt x="314" y="297"/>
                  </a:lnTo>
                  <a:lnTo>
                    <a:pt x="278" y="322"/>
                  </a:lnTo>
                  <a:lnTo>
                    <a:pt x="245" y="350"/>
                  </a:lnTo>
                  <a:lnTo>
                    <a:pt x="215" y="383"/>
                  </a:lnTo>
                  <a:lnTo>
                    <a:pt x="189" y="420"/>
                  </a:lnTo>
                  <a:lnTo>
                    <a:pt x="170" y="459"/>
                  </a:lnTo>
                  <a:lnTo>
                    <a:pt x="157" y="502"/>
                  </a:lnTo>
                  <a:lnTo>
                    <a:pt x="152" y="542"/>
                  </a:lnTo>
                  <a:lnTo>
                    <a:pt x="154" y="578"/>
                  </a:lnTo>
                  <a:lnTo>
                    <a:pt x="162" y="615"/>
                  </a:lnTo>
                  <a:lnTo>
                    <a:pt x="175" y="649"/>
                  </a:lnTo>
                  <a:lnTo>
                    <a:pt x="190" y="684"/>
                  </a:lnTo>
                  <a:lnTo>
                    <a:pt x="208" y="717"/>
                  </a:lnTo>
                  <a:lnTo>
                    <a:pt x="227" y="752"/>
                  </a:lnTo>
                  <a:lnTo>
                    <a:pt x="245" y="785"/>
                  </a:lnTo>
                  <a:lnTo>
                    <a:pt x="258" y="821"/>
                  </a:lnTo>
                  <a:lnTo>
                    <a:pt x="268" y="857"/>
                  </a:lnTo>
                  <a:lnTo>
                    <a:pt x="271" y="892"/>
                  </a:lnTo>
                  <a:lnTo>
                    <a:pt x="268" y="927"/>
                  </a:lnTo>
                  <a:lnTo>
                    <a:pt x="260" y="960"/>
                  </a:lnTo>
                  <a:lnTo>
                    <a:pt x="245" y="991"/>
                  </a:lnTo>
                  <a:lnTo>
                    <a:pt x="223" y="1019"/>
                  </a:lnTo>
                  <a:lnTo>
                    <a:pt x="197" y="1043"/>
                  </a:lnTo>
                  <a:lnTo>
                    <a:pt x="162" y="1062"/>
                  </a:lnTo>
                  <a:lnTo>
                    <a:pt x="113" y="1066"/>
                  </a:lnTo>
                  <a:lnTo>
                    <a:pt x="101" y="1067"/>
                  </a:lnTo>
                  <a:lnTo>
                    <a:pt x="91" y="1071"/>
                  </a:lnTo>
                  <a:lnTo>
                    <a:pt x="101" y="1019"/>
                  </a:lnTo>
                  <a:lnTo>
                    <a:pt x="104" y="968"/>
                  </a:lnTo>
                  <a:lnTo>
                    <a:pt x="101" y="917"/>
                  </a:lnTo>
                  <a:lnTo>
                    <a:pt x="93" y="879"/>
                  </a:lnTo>
                  <a:lnTo>
                    <a:pt x="78" y="843"/>
                  </a:lnTo>
                  <a:lnTo>
                    <a:pt x="61" y="810"/>
                  </a:lnTo>
                  <a:lnTo>
                    <a:pt x="60" y="806"/>
                  </a:lnTo>
                  <a:lnTo>
                    <a:pt x="60" y="805"/>
                  </a:lnTo>
                  <a:lnTo>
                    <a:pt x="32" y="737"/>
                  </a:lnTo>
                  <a:lnTo>
                    <a:pt x="12" y="669"/>
                  </a:lnTo>
                  <a:lnTo>
                    <a:pt x="0" y="600"/>
                  </a:lnTo>
                  <a:lnTo>
                    <a:pt x="0" y="530"/>
                  </a:lnTo>
                  <a:lnTo>
                    <a:pt x="9" y="459"/>
                  </a:lnTo>
                  <a:lnTo>
                    <a:pt x="28" y="390"/>
                  </a:lnTo>
                  <a:lnTo>
                    <a:pt x="53" y="339"/>
                  </a:lnTo>
                  <a:lnTo>
                    <a:pt x="83" y="291"/>
                  </a:lnTo>
                  <a:lnTo>
                    <a:pt x="118" y="249"/>
                  </a:lnTo>
                  <a:lnTo>
                    <a:pt x="157" y="215"/>
                  </a:lnTo>
                  <a:lnTo>
                    <a:pt x="200" y="183"/>
                  </a:lnTo>
                  <a:lnTo>
                    <a:pt x="248" y="157"/>
                  </a:lnTo>
                  <a:lnTo>
                    <a:pt x="298" y="136"/>
                  </a:lnTo>
                  <a:lnTo>
                    <a:pt x="351" y="119"/>
                  </a:lnTo>
                  <a:lnTo>
                    <a:pt x="405" y="106"/>
                  </a:lnTo>
                  <a:lnTo>
                    <a:pt x="388" y="132"/>
                  </a:lnTo>
                  <a:lnTo>
                    <a:pt x="374" y="164"/>
                  </a:lnTo>
                  <a:lnTo>
                    <a:pt x="364" y="197"/>
                  </a:lnTo>
                  <a:lnTo>
                    <a:pt x="364" y="202"/>
                  </a:lnTo>
                  <a:lnTo>
                    <a:pt x="365" y="205"/>
                  </a:lnTo>
                  <a:lnTo>
                    <a:pt x="369" y="208"/>
                  </a:lnTo>
                  <a:lnTo>
                    <a:pt x="372" y="210"/>
                  </a:lnTo>
                  <a:lnTo>
                    <a:pt x="375" y="212"/>
                  </a:lnTo>
                  <a:lnTo>
                    <a:pt x="379" y="212"/>
                  </a:lnTo>
                  <a:lnTo>
                    <a:pt x="384" y="210"/>
                  </a:lnTo>
                  <a:lnTo>
                    <a:pt x="385" y="207"/>
                  </a:lnTo>
                  <a:lnTo>
                    <a:pt x="387" y="203"/>
                  </a:lnTo>
                  <a:lnTo>
                    <a:pt x="402" y="160"/>
                  </a:lnTo>
                  <a:lnTo>
                    <a:pt x="423" y="122"/>
                  </a:lnTo>
                  <a:lnTo>
                    <a:pt x="448" y="91"/>
                  </a:lnTo>
                  <a:lnTo>
                    <a:pt x="479" y="63"/>
                  </a:lnTo>
                  <a:lnTo>
                    <a:pt x="514" y="41"/>
                  </a:lnTo>
                  <a:lnTo>
                    <a:pt x="552" y="23"/>
                  </a:lnTo>
                  <a:lnTo>
                    <a:pt x="592" y="10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7129463" y="1565275"/>
              <a:ext cx="1555750" cy="1185863"/>
            </a:xfrm>
            <a:custGeom>
              <a:avLst/>
              <a:gdLst>
                <a:gd name="T0" fmla="*/ 701 w 1959"/>
                <a:gd name="T1" fmla="*/ 605 h 1494"/>
                <a:gd name="T2" fmla="*/ 431 w 1959"/>
                <a:gd name="T3" fmla="*/ 825 h 1494"/>
                <a:gd name="T4" fmla="*/ 715 w 1959"/>
                <a:gd name="T5" fmla="*/ 717 h 1494"/>
                <a:gd name="T6" fmla="*/ 687 w 1959"/>
                <a:gd name="T7" fmla="*/ 648 h 1494"/>
                <a:gd name="T8" fmla="*/ 1064 w 1959"/>
                <a:gd name="T9" fmla="*/ 590 h 1494"/>
                <a:gd name="T10" fmla="*/ 1084 w 1959"/>
                <a:gd name="T11" fmla="*/ 455 h 1494"/>
                <a:gd name="T12" fmla="*/ 971 w 1959"/>
                <a:gd name="T13" fmla="*/ 471 h 1494"/>
                <a:gd name="T14" fmla="*/ 702 w 1959"/>
                <a:gd name="T15" fmla="*/ 364 h 1494"/>
                <a:gd name="T16" fmla="*/ 1264 w 1959"/>
                <a:gd name="T17" fmla="*/ 167 h 1494"/>
                <a:gd name="T18" fmla="*/ 848 w 1959"/>
                <a:gd name="T19" fmla="*/ 250 h 1494"/>
                <a:gd name="T20" fmla="*/ 549 w 1959"/>
                <a:gd name="T21" fmla="*/ 517 h 1494"/>
                <a:gd name="T22" fmla="*/ 331 w 1959"/>
                <a:gd name="T23" fmla="*/ 858 h 1494"/>
                <a:gd name="T24" fmla="*/ 608 w 1959"/>
                <a:gd name="T25" fmla="*/ 1031 h 1494"/>
                <a:gd name="T26" fmla="*/ 606 w 1959"/>
                <a:gd name="T27" fmla="*/ 942 h 1494"/>
                <a:gd name="T28" fmla="*/ 520 w 1959"/>
                <a:gd name="T29" fmla="*/ 939 h 1494"/>
                <a:gd name="T30" fmla="*/ 476 w 1959"/>
                <a:gd name="T31" fmla="*/ 598 h 1494"/>
                <a:gd name="T32" fmla="*/ 801 w 1959"/>
                <a:gd name="T33" fmla="*/ 261 h 1494"/>
                <a:gd name="T34" fmla="*/ 1199 w 1959"/>
                <a:gd name="T35" fmla="*/ 199 h 1494"/>
                <a:gd name="T36" fmla="*/ 1365 w 1959"/>
                <a:gd name="T37" fmla="*/ 344 h 1494"/>
                <a:gd name="T38" fmla="*/ 1498 w 1959"/>
                <a:gd name="T39" fmla="*/ 38 h 1494"/>
                <a:gd name="T40" fmla="*/ 1609 w 1959"/>
                <a:gd name="T41" fmla="*/ 179 h 1494"/>
                <a:gd name="T42" fmla="*/ 1725 w 1959"/>
                <a:gd name="T43" fmla="*/ 45 h 1494"/>
                <a:gd name="T44" fmla="*/ 1830 w 1959"/>
                <a:gd name="T45" fmla="*/ 189 h 1494"/>
                <a:gd name="T46" fmla="*/ 1304 w 1959"/>
                <a:gd name="T47" fmla="*/ 354 h 1494"/>
                <a:gd name="T48" fmla="*/ 1394 w 1959"/>
                <a:gd name="T49" fmla="*/ 539 h 1494"/>
                <a:gd name="T50" fmla="*/ 1259 w 1959"/>
                <a:gd name="T51" fmla="*/ 802 h 1494"/>
                <a:gd name="T52" fmla="*/ 1419 w 1959"/>
                <a:gd name="T53" fmla="*/ 1233 h 1494"/>
                <a:gd name="T54" fmla="*/ 1234 w 1959"/>
                <a:gd name="T55" fmla="*/ 947 h 1494"/>
                <a:gd name="T56" fmla="*/ 1163 w 1959"/>
                <a:gd name="T57" fmla="*/ 983 h 1494"/>
                <a:gd name="T58" fmla="*/ 1279 w 1959"/>
                <a:gd name="T59" fmla="*/ 691 h 1494"/>
                <a:gd name="T60" fmla="*/ 1241 w 1959"/>
                <a:gd name="T61" fmla="*/ 347 h 1494"/>
                <a:gd name="T62" fmla="*/ 1127 w 1959"/>
                <a:gd name="T63" fmla="*/ 567 h 1494"/>
                <a:gd name="T64" fmla="*/ 811 w 1959"/>
                <a:gd name="T65" fmla="*/ 825 h 1494"/>
                <a:gd name="T66" fmla="*/ 492 w 1959"/>
                <a:gd name="T67" fmla="*/ 1183 h 1494"/>
                <a:gd name="T68" fmla="*/ 326 w 1959"/>
                <a:gd name="T69" fmla="*/ 968 h 1494"/>
                <a:gd name="T70" fmla="*/ 221 w 1959"/>
                <a:gd name="T71" fmla="*/ 1168 h 1494"/>
                <a:gd name="T72" fmla="*/ 524 w 1959"/>
                <a:gd name="T73" fmla="*/ 1211 h 1494"/>
                <a:gd name="T74" fmla="*/ 783 w 1959"/>
                <a:gd name="T75" fmla="*/ 1213 h 1494"/>
                <a:gd name="T76" fmla="*/ 912 w 1959"/>
                <a:gd name="T77" fmla="*/ 812 h 1494"/>
                <a:gd name="T78" fmla="*/ 1176 w 1959"/>
                <a:gd name="T79" fmla="*/ 1206 h 1494"/>
                <a:gd name="T80" fmla="*/ 1059 w 1959"/>
                <a:gd name="T81" fmla="*/ 1173 h 1494"/>
                <a:gd name="T82" fmla="*/ 1081 w 1959"/>
                <a:gd name="T83" fmla="*/ 1021 h 1494"/>
                <a:gd name="T84" fmla="*/ 1043 w 1959"/>
                <a:gd name="T85" fmla="*/ 892 h 1494"/>
                <a:gd name="T86" fmla="*/ 856 w 1959"/>
                <a:gd name="T87" fmla="*/ 1008 h 1494"/>
                <a:gd name="T88" fmla="*/ 927 w 1959"/>
                <a:gd name="T89" fmla="*/ 1059 h 1494"/>
                <a:gd name="T90" fmla="*/ 907 w 1959"/>
                <a:gd name="T91" fmla="*/ 1372 h 1494"/>
                <a:gd name="T92" fmla="*/ 887 w 1959"/>
                <a:gd name="T93" fmla="*/ 1386 h 1494"/>
                <a:gd name="T94" fmla="*/ 659 w 1959"/>
                <a:gd name="T95" fmla="*/ 1380 h 1494"/>
                <a:gd name="T96" fmla="*/ 601 w 1959"/>
                <a:gd name="T97" fmla="*/ 1253 h 1494"/>
                <a:gd name="T98" fmla="*/ 364 w 1959"/>
                <a:gd name="T99" fmla="*/ 1471 h 1494"/>
                <a:gd name="T100" fmla="*/ 296 w 1959"/>
                <a:gd name="T101" fmla="*/ 1309 h 1494"/>
                <a:gd name="T102" fmla="*/ 203 w 1959"/>
                <a:gd name="T103" fmla="*/ 1289 h 1494"/>
                <a:gd name="T104" fmla="*/ 149 w 1959"/>
                <a:gd name="T105" fmla="*/ 1097 h 1494"/>
                <a:gd name="T106" fmla="*/ 0 w 1959"/>
                <a:gd name="T107" fmla="*/ 859 h 1494"/>
                <a:gd name="T108" fmla="*/ 198 w 1959"/>
                <a:gd name="T109" fmla="*/ 930 h 1494"/>
                <a:gd name="T110" fmla="*/ 81 w 1959"/>
                <a:gd name="T111" fmla="*/ 580 h 1494"/>
                <a:gd name="T112" fmla="*/ 279 w 1959"/>
                <a:gd name="T113" fmla="*/ 600 h 1494"/>
                <a:gd name="T114" fmla="*/ 426 w 1959"/>
                <a:gd name="T115" fmla="*/ 247 h 1494"/>
                <a:gd name="T116" fmla="*/ 479 w 1959"/>
                <a:gd name="T117" fmla="*/ 425 h 1494"/>
                <a:gd name="T118" fmla="*/ 907 w 1959"/>
                <a:gd name="T119" fmla="*/ 93 h 1494"/>
                <a:gd name="T120" fmla="*/ 970 w 1959"/>
                <a:gd name="T121" fmla="*/ 121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59" h="1494">
                  <a:moveTo>
                    <a:pt x="702" y="364"/>
                  </a:moveTo>
                  <a:lnTo>
                    <a:pt x="697" y="364"/>
                  </a:lnTo>
                  <a:lnTo>
                    <a:pt x="694" y="367"/>
                  </a:lnTo>
                  <a:lnTo>
                    <a:pt x="692" y="370"/>
                  </a:lnTo>
                  <a:lnTo>
                    <a:pt x="691" y="375"/>
                  </a:lnTo>
                  <a:lnTo>
                    <a:pt x="691" y="380"/>
                  </a:lnTo>
                  <a:lnTo>
                    <a:pt x="694" y="384"/>
                  </a:lnTo>
                  <a:lnTo>
                    <a:pt x="715" y="408"/>
                  </a:lnTo>
                  <a:lnTo>
                    <a:pt x="732" y="436"/>
                  </a:lnTo>
                  <a:lnTo>
                    <a:pt x="744" y="466"/>
                  </a:lnTo>
                  <a:lnTo>
                    <a:pt x="750" y="498"/>
                  </a:lnTo>
                  <a:lnTo>
                    <a:pt x="747" y="529"/>
                  </a:lnTo>
                  <a:lnTo>
                    <a:pt x="737" y="555"/>
                  </a:lnTo>
                  <a:lnTo>
                    <a:pt x="722" y="582"/>
                  </a:lnTo>
                  <a:lnTo>
                    <a:pt x="701" y="605"/>
                  </a:lnTo>
                  <a:lnTo>
                    <a:pt x="677" y="625"/>
                  </a:lnTo>
                  <a:lnTo>
                    <a:pt x="651" y="643"/>
                  </a:lnTo>
                  <a:lnTo>
                    <a:pt x="625" y="658"/>
                  </a:lnTo>
                  <a:lnTo>
                    <a:pt x="590" y="658"/>
                  </a:lnTo>
                  <a:lnTo>
                    <a:pt x="557" y="666"/>
                  </a:lnTo>
                  <a:lnTo>
                    <a:pt x="522" y="681"/>
                  </a:lnTo>
                  <a:lnTo>
                    <a:pt x="496" y="701"/>
                  </a:lnTo>
                  <a:lnTo>
                    <a:pt x="474" y="726"/>
                  </a:lnTo>
                  <a:lnTo>
                    <a:pt x="454" y="752"/>
                  </a:lnTo>
                  <a:lnTo>
                    <a:pt x="438" y="782"/>
                  </a:lnTo>
                  <a:lnTo>
                    <a:pt x="425" y="812"/>
                  </a:lnTo>
                  <a:lnTo>
                    <a:pt x="425" y="816"/>
                  </a:lnTo>
                  <a:lnTo>
                    <a:pt x="425" y="820"/>
                  </a:lnTo>
                  <a:lnTo>
                    <a:pt x="428" y="823"/>
                  </a:lnTo>
                  <a:lnTo>
                    <a:pt x="431" y="825"/>
                  </a:lnTo>
                  <a:lnTo>
                    <a:pt x="435" y="826"/>
                  </a:lnTo>
                  <a:lnTo>
                    <a:pt x="440" y="826"/>
                  </a:lnTo>
                  <a:lnTo>
                    <a:pt x="443" y="825"/>
                  </a:lnTo>
                  <a:lnTo>
                    <a:pt x="446" y="821"/>
                  </a:lnTo>
                  <a:lnTo>
                    <a:pt x="448" y="818"/>
                  </a:lnTo>
                  <a:lnTo>
                    <a:pt x="463" y="785"/>
                  </a:lnTo>
                  <a:lnTo>
                    <a:pt x="483" y="754"/>
                  </a:lnTo>
                  <a:lnTo>
                    <a:pt x="506" y="727"/>
                  </a:lnTo>
                  <a:lnTo>
                    <a:pt x="534" y="702"/>
                  </a:lnTo>
                  <a:lnTo>
                    <a:pt x="563" y="689"/>
                  </a:lnTo>
                  <a:lnTo>
                    <a:pt x="593" y="683"/>
                  </a:lnTo>
                  <a:lnTo>
                    <a:pt x="625" y="683"/>
                  </a:lnTo>
                  <a:lnTo>
                    <a:pt x="656" y="689"/>
                  </a:lnTo>
                  <a:lnTo>
                    <a:pt x="686" y="701"/>
                  </a:lnTo>
                  <a:lnTo>
                    <a:pt x="715" y="717"/>
                  </a:lnTo>
                  <a:lnTo>
                    <a:pt x="744" y="736"/>
                  </a:lnTo>
                  <a:lnTo>
                    <a:pt x="770" y="755"/>
                  </a:lnTo>
                  <a:lnTo>
                    <a:pt x="775" y="759"/>
                  </a:lnTo>
                  <a:lnTo>
                    <a:pt x="778" y="759"/>
                  </a:lnTo>
                  <a:lnTo>
                    <a:pt x="783" y="759"/>
                  </a:lnTo>
                  <a:lnTo>
                    <a:pt x="786" y="757"/>
                  </a:lnTo>
                  <a:lnTo>
                    <a:pt x="790" y="754"/>
                  </a:lnTo>
                  <a:lnTo>
                    <a:pt x="791" y="750"/>
                  </a:lnTo>
                  <a:lnTo>
                    <a:pt x="791" y="747"/>
                  </a:lnTo>
                  <a:lnTo>
                    <a:pt x="790" y="742"/>
                  </a:lnTo>
                  <a:lnTo>
                    <a:pt x="788" y="739"/>
                  </a:lnTo>
                  <a:lnTo>
                    <a:pt x="748" y="709"/>
                  </a:lnTo>
                  <a:lnTo>
                    <a:pt x="706" y="683"/>
                  </a:lnTo>
                  <a:lnTo>
                    <a:pt x="661" y="664"/>
                  </a:lnTo>
                  <a:lnTo>
                    <a:pt x="687" y="648"/>
                  </a:lnTo>
                  <a:lnTo>
                    <a:pt x="712" y="628"/>
                  </a:lnTo>
                  <a:lnTo>
                    <a:pt x="734" y="605"/>
                  </a:lnTo>
                  <a:lnTo>
                    <a:pt x="752" y="580"/>
                  </a:lnTo>
                  <a:lnTo>
                    <a:pt x="765" y="554"/>
                  </a:lnTo>
                  <a:lnTo>
                    <a:pt x="786" y="534"/>
                  </a:lnTo>
                  <a:lnTo>
                    <a:pt x="808" y="516"/>
                  </a:lnTo>
                  <a:lnTo>
                    <a:pt x="833" y="501"/>
                  </a:lnTo>
                  <a:lnTo>
                    <a:pt x="867" y="486"/>
                  </a:lnTo>
                  <a:lnTo>
                    <a:pt x="900" y="483"/>
                  </a:lnTo>
                  <a:lnTo>
                    <a:pt x="933" y="486"/>
                  </a:lnTo>
                  <a:lnTo>
                    <a:pt x="963" y="498"/>
                  </a:lnTo>
                  <a:lnTo>
                    <a:pt x="993" y="514"/>
                  </a:lnTo>
                  <a:lnTo>
                    <a:pt x="1019" y="536"/>
                  </a:lnTo>
                  <a:lnTo>
                    <a:pt x="1043" y="562"/>
                  </a:lnTo>
                  <a:lnTo>
                    <a:pt x="1064" y="590"/>
                  </a:lnTo>
                  <a:lnTo>
                    <a:pt x="1067" y="593"/>
                  </a:lnTo>
                  <a:lnTo>
                    <a:pt x="1072" y="595"/>
                  </a:lnTo>
                  <a:lnTo>
                    <a:pt x="1076" y="595"/>
                  </a:lnTo>
                  <a:lnTo>
                    <a:pt x="1081" y="593"/>
                  </a:lnTo>
                  <a:lnTo>
                    <a:pt x="1084" y="592"/>
                  </a:lnTo>
                  <a:lnTo>
                    <a:pt x="1085" y="588"/>
                  </a:lnTo>
                  <a:lnTo>
                    <a:pt x="1087" y="585"/>
                  </a:lnTo>
                  <a:lnTo>
                    <a:pt x="1087" y="582"/>
                  </a:lnTo>
                  <a:lnTo>
                    <a:pt x="1085" y="577"/>
                  </a:lnTo>
                  <a:lnTo>
                    <a:pt x="1061" y="546"/>
                  </a:lnTo>
                  <a:lnTo>
                    <a:pt x="1034" y="517"/>
                  </a:lnTo>
                  <a:lnTo>
                    <a:pt x="1006" y="493"/>
                  </a:lnTo>
                  <a:lnTo>
                    <a:pt x="1034" y="484"/>
                  </a:lnTo>
                  <a:lnTo>
                    <a:pt x="1061" y="471"/>
                  </a:lnTo>
                  <a:lnTo>
                    <a:pt x="1084" y="455"/>
                  </a:lnTo>
                  <a:lnTo>
                    <a:pt x="1102" y="432"/>
                  </a:lnTo>
                  <a:lnTo>
                    <a:pt x="1104" y="427"/>
                  </a:lnTo>
                  <a:lnTo>
                    <a:pt x="1104" y="423"/>
                  </a:lnTo>
                  <a:lnTo>
                    <a:pt x="1102" y="418"/>
                  </a:lnTo>
                  <a:lnTo>
                    <a:pt x="1099" y="417"/>
                  </a:lnTo>
                  <a:lnTo>
                    <a:pt x="1095" y="413"/>
                  </a:lnTo>
                  <a:lnTo>
                    <a:pt x="1090" y="413"/>
                  </a:lnTo>
                  <a:lnTo>
                    <a:pt x="1087" y="413"/>
                  </a:lnTo>
                  <a:lnTo>
                    <a:pt x="1084" y="415"/>
                  </a:lnTo>
                  <a:lnTo>
                    <a:pt x="1081" y="418"/>
                  </a:lnTo>
                  <a:lnTo>
                    <a:pt x="1064" y="438"/>
                  </a:lnTo>
                  <a:lnTo>
                    <a:pt x="1044" y="453"/>
                  </a:lnTo>
                  <a:lnTo>
                    <a:pt x="1021" y="463"/>
                  </a:lnTo>
                  <a:lnTo>
                    <a:pt x="996" y="470"/>
                  </a:lnTo>
                  <a:lnTo>
                    <a:pt x="971" y="471"/>
                  </a:lnTo>
                  <a:lnTo>
                    <a:pt x="970" y="473"/>
                  </a:lnTo>
                  <a:lnTo>
                    <a:pt x="940" y="463"/>
                  </a:lnTo>
                  <a:lnTo>
                    <a:pt x="910" y="458"/>
                  </a:lnTo>
                  <a:lnTo>
                    <a:pt x="876" y="460"/>
                  </a:lnTo>
                  <a:lnTo>
                    <a:pt x="839" y="470"/>
                  </a:lnTo>
                  <a:lnTo>
                    <a:pt x="805" y="488"/>
                  </a:lnTo>
                  <a:lnTo>
                    <a:pt x="773" y="511"/>
                  </a:lnTo>
                  <a:lnTo>
                    <a:pt x="773" y="499"/>
                  </a:lnTo>
                  <a:lnTo>
                    <a:pt x="773" y="486"/>
                  </a:lnTo>
                  <a:lnTo>
                    <a:pt x="765" y="453"/>
                  </a:lnTo>
                  <a:lnTo>
                    <a:pt x="752" y="422"/>
                  </a:lnTo>
                  <a:lnTo>
                    <a:pt x="734" y="392"/>
                  </a:lnTo>
                  <a:lnTo>
                    <a:pt x="710" y="367"/>
                  </a:lnTo>
                  <a:lnTo>
                    <a:pt x="707" y="364"/>
                  </a:lnTo>
                  <a:lnTo>
                    <a:pt x="702" y="364"/>
                  </a:lnTo>
                  <a:close/>
                  <a:moveTo>
                    <a:pt x="1237" y="0"/>
                  </a:moveTo>
                  <a:lnTo>
                    <a:pt x="1275" y="4"/>
                  </a:lnTo>
                  <a:lnTo>
                    <a:pt x="1312" y="10"/>
                  </a:lnTo>
                  <a:lnTo>
                    <a:pt x="1345" y="20"/>
                  </a:lnTo>
                  <a:lnTo>
                    <a:pt x="1375" y="32"/>
                  </a:lnTo>
                  <a:lnTo>
                    <a:pt x="1398" y="43"/>
                  </a:lnTo>
                  <a:lnTo>
                    <a:pt x="1418" y="55"/>
                  </a:lnTo>
                  <a:lnTo>
                    <a:pt x="1432" y="63"/>
                  </a:lnTo>
                  <a:lnTo>
                    <a:pt x="1403" y="93"/>
                  </a:lnTo>
                  <a:lnTo>
                    <a:pt x="1376" y="126"/>
                  </a:lnTo>
                  <a:lnTo>
                    <a:pt x="1353" y="161"/>
                  </a:lnTo>
                  <a:lnTo>
                    <a:pt x="1335" y="197"/>
                  </a:lnTo>
                  <a:lnTo>
                    <a:pt x="1315" y="182"/>
                  </a:lnTo>
                  <a:lnTo>
                    <a:pt x="1290" y="172"/>
                  </a:lnTo>
                  <a:lnTo>
                    <a:pt x="1264" y="167"/>
                  </a:lnTo>
                  <a:lnTo>
                    <a:pt x="1236" y="167"/>
                  </a:lnTo>
                  <a:lnTo>
                    <a:pt x="1209" y="171"/>
                  </a:lnTo>
                  <a:lnTo>
                    <a:pt x="1173" y="182"/>
                  </a:lnTo>
                  <a:lnTo>
                    <a:pt x="1140" y="200"/>
                  </a:lnTo>
                  <a:lnTo>
                    <a:pt x="1110" y="222"/>
                  </a:lnTo>
                  <a:lnTo>
                    <a:pt x="1090" y="240"/>
                  </a:lnTo>
                  <a:lnTo>
                    <a:pt x="1071" y="256"/>
                  </a:lnTo>
                  <a:lnTo>
                    <a:pt x="1051" y="270"/>
                  </a:lnTo>
                  <a:lnTo>
                    <a:pt x="1026" y="281"/>
                  </a:lnTo>
                  <a:lnTo>
                    <a:pt x="998" y="286"/>
                  </a:lnTo>
                  <a:lnTo>
                    <a:pt x="970" y="285"/>
                  </a:lnTo>
                  <a:lnTo>
                    <a:pt x="942" y="278"/>
                  </a:lnTo>
                  <a:lnTo>
                    <a:pt x="915" y="270"/>
                  </a:lnTo>
                  <a:lnTo>
                    <a:pt x="881" y="260"/>
                  </a:lnTo>
                  <a:lnTo>
                    <a:pt x="848" y="250"/>
                  </a:lnTo>
                  <a:lnTo>
                    <a:pt x="816" y="242"/>
                  </a:lnTo>
                  <a:lnTo>
                    <a:pt x="786" y="237"/>
                  </a:lnTo>
                  <a:lnTo>
                    <a:pt x="755" y="237"/>
                  </a:lnTo>
                  <a:lnTo>
                    <a:pt x="725" y="243"/>
                  </a:lnTo>
                  <a:lnTo>
                    <a:pt x="696" y="256"/>
                  </a:lnTo>
                  <a:lnTo>
                    <a:pt x="664" y="278"/>
                  </a:lnTo>
                  <a:lnTo>
                    <a:pt x="643" y="299"/>
                  </a:lnTo>
                  <a:lnTo>
                    <a:pt x="626" y="324"/>
                  </a:lnTo>
                  <a:lnTo>
                    <a:pt x="613" y="351"/>
                  </a:lnTo>
                  <a:lnTo>
                    <a:pt x="603" y="379"/>
                  </a:lnTo>
                  <a:lnTo>
                    <a:pt x="595" y="408"/>
                  </a:lnTo>
                  <a:lnTo>
                    <a:pt x="587" y="436"/>
                  </a:lnTo>
                  <a:lnTo>
                    <a:pt x="577" y="466"/>
                  </a:lnTo>
                  <a:lnTo>
                    <a:pt x="565" y="493"/>
                  </a:lnTo>
                  <a:lnTo>
                    <a:pt x="549" y="517"/>
                  </a:lnTo>
                  <a:lnTo>
                    <a:pt x="529" y="541"/>
                  </a:lnTo>
                  <a:lnTo>
                    <a:pt x="504" y="559"/>
                  </a:lnTo>
                  <a:lnTo>
                    <a:pt x="476" y="574"/>
                  </a:lnTo>
                  <a:lnTo>
                    <a:pt x="449" y="584"/>
                  </a:lnTo>
                  <a:lnTo>
                    <a:pt x="425" y="595"/>
                  </a:lnTo>
                  <a:lnTo>
                    <a:pt x="402" y="605"/>
                  </a:lnTo>
                  <a:lnTo>
                    <a:pt x="378" y="620"/>
                  </a:lnTo>
                  <a:lnTo>
                    <a:pt x="357" y="638"/>
                  </a:lnTo>
                  <a:lnTo>
                    <a:pt x="337" y="664"/>
                  </a:lnTo>
                  <a:lnTo>
                    <a:pt x="322" y="694"/>
                  </a:lnTo>
                  <a:lnTo>
                    <a:pt x="312" y="727"/>
                  </a:lnTo>
                  <a:lnTo>
                    <a:pt x="309" y="760"/>
                  </a:lnTo>
                  <a:lnTo>
                    <a:pt x="312" y="793"/>
                  </a:lnTo>
                  <a:lnTo>
                    <a:pt x="319" y="826"/>
                  </a:lnTo>
                  <a:lnTo>
                    <a:pt x="331" y="858"/>
                  </a:lnTo>
                  <a:lnTo>
                    <a:pt x="350" y="888"/>
                  </a:lnTo>
                  <a:lnTo>
                    <a:pt x="373" y="914"/>
                  </a:lnTo>
                  <a:lnTo>
                    <a:pt x="400" y="934"/>
                  </a:lnTo>
                  <a:lnTo>
                    <a:pt x="431" y="949"/>
                  </a:lnTo>
                  <a:lnTo>
                    <a:pt x="464" y="959"/>
                  </a:lnTo>
                  <a:lnTo>
                    <a:pt x="499" y="962"/>
                  </a:lnTo>
                  <a:lnTo>
                    <a:pt x="534" y="962"/>
                  </a:lnTo>
                  <a:lnTo>
                    <a:pt x="555" y="973"/>
                  </a:lnTo>
                  <a:lnTo>
                    <a:pt x="575" y="987"/>
                  </a:lnTo>
                  <a:lnTo>
                    <a:pt x="592" y="1005"/>
                  </a:lnTo>
                  <a:lnTo>
                    <a:pt x="598" y="1015"/>
                  </a:lnTo>
                  <a:lnTo>
                    <a:pt x="605" y="1025"/>
                  </a:lnTo>
                  <a:lnTo>
                    <a:pt x="608" y="1030"/>
                  </a:lnTo>
                  <a:lnTo>
                    <a:pt x="608" y="1030"/>
                  </a:lnTo>
                  <a:lnTo>
                    <a:pt x="608" y="1031"/>
                  </a:lnTo>
                  <a:lnTo>
                    <a:pt x="608" y="1031"/>
                  </a:lnTo>
                  <a:lnTo>
                    <a:pt x="608" y="1031"/>
                  </a:lnTo>
                  <a:lnTo>
                    <a:pt x="610" y="1035"/>
                  </a:lnTo>
                  <a:lnTo>
                    <a:pt x="613" y="1038"/>
                  </a:lnTo>
                  <a:lnTo>
                    <a:pt x="618" y="1038"/>
                  </a:lnTo>
                  <a:lnTo>
                    <a:pt x="621" y="1038"/>
                  </a:lnTo>
                  <a:lnTo>
                    <a:pt x="626" y="1038"/>
                  </a:lnTo>
                  <a:lnTo>
                    <a:pt x="630" y="1036"/>
                  </a:lnTo>
                  <a:lnTo>
                    <a:pt x="631" y="1033"/>
                  </a:lnTo>
                  <a:lnTo>
                    <a:pt x="631" y="1028"/>
                  </a:lnTo>
                  <a:lnTo>
                    <a:pt x="631" y="1025"/>
                  </a:lnTo>
                  <a:lnTo>
                    <a:pt x="616" y="997"/>
                  </a:lnTo>
                  <a:lnTo>
                    <a:pt x="596" y="973"/>
                  </a:lnTo>
                  <a:lnTo>
                    <a:pt x="572" y="955"/>
                  </a:lnTo>
                  <a:lnTo>
                    <a:pt x="606" y="942"/>
                  </a:lnTo>
                  <a:lnTo>
                    <a:pt x="638" y="922"/>
                  </a:lnTo>
                  <a:lnTo>
                    <a:pt x="664" y="897"/>
                  </a:lnTo>
                  <a:lnTo>
                    <a:pt x="668" y="892"/>
                  </a:lnTo>
                  <a:lnTo>
                    <a:pt x="668" y="889"/>
                  </a:lnTo>
                  <a:lnTo>
                    <a:pt x="668" y="884"/>
                  </a:lnTo>
                  <a:lnTo>
                    <a:pt x="666" y="881"/>
                  </a:lnTo>
                  <a:lnTo>
                    <a:pt x="663" y="879"/>
                  </a:lnTo>
                  <a:lnTo>
                    <a:pt x="659" y="876"/>
                  </a:lnTo>
                  <a:lnTo>
                    <a:pt x="656" y="876"/>
                  </a:lnTo>
                  <a:lnTo>
                    <a:pt x="651" y="878"/>
                  </a:lnTo>
                  <a:lnTo>
                    <a:pt x="648" y="879"/>
                  </a:lnTo>
                  <a:lnTo>
                    <a:pt x="620" y="906"/>
                  </a:lnTo>
                  <a:lnTo>
                    <a:pt x="588" y="924"/>
                  </a:lnTo>
                  <a:lnTo>
                    <a:pt x="555" y="935"/>
                  </a:lnTo>
                  <a:lnTo>
                    <a:pt x="520" y="939"/>
                  </a:lnTo>
                  <a:lnTo>
                    <a:pt x="486" y="935"/>
                  </a:lnTo>
                  <a:lnTo>
                    <a:pt x="453" y="927"/>
                  </a:lnTo>
                  <a:lnTo>
                    <a:pt x="421" y="912"/>
                  </a:lnTo>
                  <a:lnTo>
                    <a:pt x="393" y="892"/>
                  </a:lnTo>
                  <a:lnTo>
                    <a:pt x="370" y="868"/>
                  </a:lnTo>
                  <a:lnTo>
                    <a:pt x="350" y="838"/>
                  </a:lnTo>
                  <a:lnTo>
                    <a:pt x="339" y="803"/>
                  </a:lnTo>
                  <a:lnTo>
                    <a:pt x="334" y="765"/>
                  </a:lnTo>
                  <a:lnTo>
                    <a:pt x="337" y="731"/>
                  </a:lnTo>
                  <a:lnTo>
                    <a:pt x="347" y="698"/>
                  </a:lnTo>
                  <a:lnTo>
                    <a:pt x="365" y="666"/>
                  </a:lnTo>
                  <a:lnTo>
                    <a:pt x="388" y="640"/>
                  </a:lnTo>
                  <a:lnTo>
                    <a:pt x="416" y="620"/>
                  </a:lnTo>
                  <a:lnTo>
                    <a:pt x="449" y="607"/>
                  </a:lnTo>
                  <a:lnTo>
                    <a:pt x="476" y="598"/>
                  </a:lnTo>
                  <a:lnTo>
                    <a:pt x="502" y="587"/>
                  </a:lnTo>
                  <a:lnTo>
                    <a:pt x="527" y="574"/>
                  </a:lnTo>
                  <a:lnTo>
                    <a:pt x="550" y="557"/>
                  </a:lnTo>
                  <a:lnTo>
                    <a:pt x="568" y="536"/>
                  </a:lnTo>
                  <a:lnTo>
                    <a:pt x="588" y="499"/>
                  </a:lnTo>
                  <a:lnTo>
                    <a:pt x="603" y="460"/>
                  </a:lnTo>
                  <a:lnTo>
                    <a:pt x="616" y="420"/>
                  </a:lnTo>
                  <a:lnTo>
                    <a:pt x="630" y="380"/>
                  </a:lnTo>
                  <a:lnTo>
                    <a:pt x="646" y="342"/>
                  </a:lnTo>
                  <a:lnTo>
                    <a:pt x="669" y="308"/>
                  </a:lnTo>
                  <a:lnTo>
                    <a:pt x="692" y="283"/>
                  </a:lnTo>
                  <a:lnTo>
                    <a:pt x="717" y="268"/>
                  </a:lnTo>
                  <a:lnTo>
                    <a:pt x="745" y="261"/>
                  </a:lnTo>
                  <a:lnTo>
                    <a:pt x="772" y="258"/>
                  </a:lnTo>
                  <a:lnTo>
                    <a:pt x="801" y="261"/>
                  </a:lnTo>
                  <a:lnTo>
                    <a:pt x="829" y="268"/>
                  </a:lnTo>
                  <a:lnTo>
                    <a:pt x="859" y="276"/>
                  </a:lnTo>
                  <a:lnTo>
                    <a:pt x="887" y="286"/>
                  </a:lnTo>
                  <a:lnTo>
                    <a:pt x="915" y="296"/>
                  </a:lnTo>
                  <a:lnTo>
                    <a:pt x="943" y="303"/>
                  </a:lnTo>
                  <a:lnTo>
                    <a:pt x="973" y="309"/>
                  </a:lnTo>
                  <a:lnTo>
                    <a:pt x="1001" y="309"/>
                  </a:lnTo>
                  <a:lnTo>
                    <a:pt x="1031" y="304"/>
                  </a:lnTo>
                  <a:lnTo>
                    <a:pt x="1059" y="296"/>
                  </a:lnTo>
                  <a:lnTo>
                    <a:pt x="1084" y="280"/>
                  </a:lnTo>
                  <a:lnTo>
                    <a:pt x="1105" y="261"/>
                  </a:lnTo>
                  <a:lnTo>
                    <a:pt x="1127" y="243"/>
                  </a:lnTo>
                  <a:lnTo>
                    <a:pt x="1148" y="225"/>
                  </a:lnTo>
                  <a:lnTo>
                    <a:pt x="1171" y="210"/>
                  </a:lnTo>
                  <a:lnTo>
                    <a:pt x="1199" y="199"/>
                  </a:lnTo>
                  <a:lnTo>
                    <a:pt x="1221" y="192"/>
                  </a:lnTo>
                  <a:lnTo>
                    <a:pt x="1246" y="190"/>
                  </a:lnTo>
                  <a:lnTo>
                    <a:pt x="1269" y="192"/>
                  </a:lnTo>
                  <a:lnTo>
                    <a:pt x="1292" y="197"/>
                  </a:lnTo>
                  <a:lnTo>
                    <a:pt x="1312" y="209"/>
                  </a:lnTo>
                  <a:lnTo>
                    <a:pt x="1327" y="227"/>
                  </a:lnTo>
                  <a:lnTo>
                    <a:pt x="1322" y="266"/>
                  </a:lnTo>
                  <a:lnTo>
                    <a:pt x="1328" y="304"/>
                  </a:lnTo>
                  <a:lnTo>
                    <a:pt x="1345" y="344"/>
                  </a:lnTo>
                  <a:lnTo>
                    <a:pt x="1346" y="347"/>
                  </a:lnTo>
                  <a:lnTo>
                    <a:pt x="1351" y="351"/>
                  </a:lnTo>
                  <a:lnTo>
                    <a:pt x="1355" y="351"/>
                  </a:lnTo>
                  <a:lnTo>
                    <a:pt x="1358" y="349"/>
                  </a:lnTo>
                  <a:lnTo>
                    <a:pt x="1361" y="347"/>
                  </a:lnTo>
                  <a:lnTo>
                    <a:pt x="1365" y="344"/>
                  </a:lnTo>
                  <a:lnTo>
                    <a:pt x="1366" y="341"/>
                  </a:lnTo>
                  <a:lnTo>
                    <a:pt x="1366" y="337"/>
                  </a:lnTo>
                  <a:lnTo>
                    <a:pt x="1365" y="332"/>
                  </a:lnTo>
                  <a:lnTo>
                    <a:pt x="1351" y="299"/>
                  </a:lnTo>
                  <a:lnTo>
                    <a:pt x="1346" y="268"/>
                  </a:lnTo>
                  <a:lnTo>
                    <a:pt x="1350" y="235"/>
                  </a:lnTo>
                  <a:lnTo>
                    <a:pt x="1351" y="232"/>
                  </a:lnTo>
                  <a:lnTo>
                    <a:pt x="1351" y="228"/>
                  </a:lnTo>
                  <a:lnTo>
                    <a:pt x="1351" y="223"/>
                  </a:lnTo>
                  <a:lnTo>
                    <a:pt x="1366" y="187"/>
                  </a:lnTo>
                  <a:lnTo>
                    <a:pt x="1386" y="152"/>
                  </a:lnTo>
                  <a:lnTo>
                    <a:pt x="1411" y="119"/>
                  </a:lnTo>
                  <a:lnTo>
                    <a:pt x="1439" y="88"/>
                  </a:lnTo>
                  <a:lnTo>
                    <a:pt x="1469" y="61"/>
                  </a:lnTo>
                  <a:lnTo>
                    <a:pt x="1498" y="38"/>
                  </a:lnTo>
                  <a:lnTo>
                    <a:pt x="1541" y="28"/>
                  </a:lnTo>
                  <a:lnTo>
                    <a:pt x="1583" y="27"/>
                  </a:lnTo>
                  <a:lnTo>
                    <a:pt x="1621" y="30"/>
                  </a:lnTo>
                  <a:lnTo>
                    <a:pt x="1654" y="35"/>
                  </a:lnTo>
                  <a:lnTo>
                    <a:pt x="1679" y="42"/>
                  </a:lnTo>
                  <a:lnTo>
                    <a:pt x="1655" y="60"/>
                  </a:lnTo>
                  <a:lnTo>
                    <a:pt x="1636" y="85"/>
                  </a:lnTo>
                  <a:lnTo>
                    <a:pt x="1621" y="111"/>
                  </a:lnTo>
                  <a:lnTo>
                    <a:pt x="1609" y="139"/>
                  </a:lnTo>
                  <a:lnTo>
                    <a:pt x="1599" y="164"/>
                  </a:lnTo>
                  <a:lnTo>
                    <a:pt x="1599" y="169"/>
                  </a:lnTo>
                  <a:lnTo>
                    <a:pt x="1599" y="172"/>
                  </a:lnTo>
                  <a:lnTo>
                    <a:pt x="1603" y="175"/>
                  </a:lnTo>
                  <a:lnTo>
                    <a:pt x="1606" y="177"/>
                  </a:lnTo>
                  <a:lnTo>
                    <a:pt x="1609" y="179"/>
                  </a:lnTo>
                  <a:lnTo>
                    <a:pt x="1614" y="179"/>
                  </a:lnTo>
                  <a:lnTo>
                    <a:pt x="1617" y="177"/>
                  </a:lnTo>
                  <a:lnTo>
                    <a:pt x="1621" y="174"/>
                  </a:lnTo>
                  <a:lnTo>
                    <a:pt x="1622" y="171"/>
                  </a:lnTo>
                  <a:lnTo>
                    <a:pt x="1629" y="152"/>
                  </a:lnTo>
                  <a:lnTo>
                    <a:pt x="1639" y="131"/>
                  </a:lnTo>
                  <a:lnTo>
                    <a:pt x="1649" y="109"/>
                  </a:lnTo>
                  <a:lnTo>
                    <a:pt x="1662" y="88"/>
                  </a:lnTo>
                  <a:lnTo>
                    <a:pt x="1679" y="71"/>
                  </a:lnTo>
                  <a:lnTo>
                    <a:pt x="1695" y="60"/>
                  </a:lnTo>
                  <a:lnTo>
                    <a:pt x="1715" y="55"/>
                  </a:lnTo>
                  <a:lnTo>
                    <a:pt x="1718" y="55"/>
                  </a:lnTo>
                  <a:lnTo>
                    <a:pt x="1721" y="52"/>
                  </a:lnTo>
                  <a:lnTo>
                    <a:pt x="1725" y="48"/>
                  </a:lnTo>
                  <a:lnTo>
                    <a:pt x="1725" y="45"/>
                  </a:lnTo>
                  <a:lnTo>
                    <a:pt x="1725" y="42"/>
                  </a:lnTo>
                  <a:lnTo>
                    <a:pt x="1773" y="37"/>
                  </a:lnTo>
                  <a:lnTo>
                    <a:pt x="1812" y="38"/>
                  </a:lnTo>
                  <a:lnTo>
                    <a:pt x="1849" y="43"/>
                  </a:lnTo>
                  <a:lnTo>
                    <a:pt x="1878" y="52"/>
                  </a:lnTo>
                  <a:lnTo>
                    <a:pt x="1903" y="63"/>
                  </a:lnTo>
                  <a:lnTo>
                    <a:pt x="1923" y="75"/>
                  </a:lnTo>
                  <a:lnTo>
                    <a:pt x="1940" y="88"/>
                  </a:lnTo>
                  <a:lnTo>
                    <a:pt x="1951" y="98"/>
                  </a:lnTo>
                  <a:lnTo>
                    <a:pt x="1959" y="108"/>
                  </a:lnTo>
                  <a:lnTo>
                    <a:pt x="1923" y="123"/>
                  </a:lnTo>
                  <a:lnTo>
                    <a:pt x="1890" y="141"/>
                  </a:lnTo>
                  <a:lnTo>
                    <a:pt x="1859" y="162"/>
                  </a:lnTo>
                  <a:lnTo>
                    <a:pt x="1832" y="189"/>
                  </a:lnTo>
                  <a:lnTo>
                    <a:pt x="1830" y="189"/>
                  </a:lnTo>
                  <a:lnTo>
                    <a:pt x="1771" y="200"/>
                  </a:lnTo>
                  <a:lnTo>
                    <a:pt x="1713" y="217"/>
                  </a:lnTo>
                  <a:lnTo>
                    <a:pt x="1659" y="238"/>
                  </a:lnTo>
                  <a:lnTo>
                    <a:pt x="1607" y="265"/>
                  </a:lnTo>
                  <a:lnTo>
                    <a:pt x="1560" y="296"/>
                  </a:lnTo>
                  <a:lnTo>
                    <a:pt x="1517" y="334"/>
                  </a:lnTo>
                  <a:lnTo>
                    <a:pt x="1477" y="377"/>
                  </a:lnTo>
                  <a:lnTo>
                    <a:pt x="1444" y="425"/>
                  </a:lnTo>
                  <a:lnTo>
                    <a:pt x="1416" y="481"/>
                  </a:lnTo>
                  <a:lnTo>
                    <a:pt x="1411" y="489"/>
                  </a:lnTo>
                  <a:lnTo>
                    <a:pt x="1401" y="456"/>
                  </a:lnTo>
                  <a:lnTo>
                    <a:pt x="1384" y="423"/>
                  </a:lnTo>
                  <a:lnTo>
                    <a:pt x="1363" y="395"/>
                  </a:lnTo>
                  <a:lnTo>
                    <a:pt x="1337" y="372"/>
                  </a:lnTo>
                  <a:lnTo>
                    <a:pt x="1304" y="354"/>
                  </a:lnTo>
                  <a:lnTo>
                    <a:pt x="1300" y="354"/>
                  </a:lnTo>
                  <a:lnTo>
                    <a:pt x="1297" y="354"/>
                  </a:lnTo>
                  <a:lnTo>
                    <a:pt x="1294" y="357"/>
                  </a:lnTo>
                  <a:lnTo>
                    <a:pt x="1292" y="360"/>
                  </a:lnTo>
                  <a:lnTo>
                    <a:pt x="1290" y="364"/>
                  </a:lnTo>
                  <a:lnTo>
                    <a:pt x="1290" y="367"/>
                  </a:lnTo>
                  <a:lnTo>
                    <a:pt x="1292" y="372"/>
                  </a:lnTo>
                  <a:lnTo>
                    <a:pt x="1294" y="375"/>
                  </a:lnTo>
                  <a:lnTo>
                    <a:pt x="1299" y="377"/>
                  </a:lnTo>
                  <a:lnTo>
                    <a:pt x="1325" y="394"/>
                  </a:lnTo>
                  <a:lnTo>
                    <a:pt x="1346" y="415"/>
                  </a:lnTo>
                  <a:lnTo>
                    <a:pt x="1366" y="443"/>
                  </a:lnTo>
                  <a:lnTo>
                    <a:pt x="1381" y="473"/>
                  </a:lnTo>
                  <a:lnTo>
                    <a:pt x="1389" y="506"/>
                  </a:lnTo>
                  <a:lnTo>
                    <a:pt x="1394" y="539"/>
                  </a:lnTo>
                  <a:lnTo>
                    <a:pt x="1381" y="603"/>
                  </a:lnTo>
                  <a:lnTo>
                    <a:pt x="1378" y="668"/>
                  </a:lnTo>
                  <a:lnTo>
                    <a:pt x="1383" y="734"/>
                  </a:lnTo>
                  <a:lnTo>
                    <a:pt x="1394" y="798"/>
                  </a:lnTo>
                  <a:lnTo>
                    <a:pt x="1414" y="861"/>
                  </a:lnTo>
                  <a:lnTo>
                    <a:pt x="1373" y="830"/>
                  </a:lnTo>
                  <a:lnTo>
                    <a:pt x="1325" y="803"/>
                  </a:lnTo>
                  <a:lnTo>
                    <a:pt x="1272" y="783"/>
                  </a:lnTo>
                  <a:lnTo>
                    <a:pt x="1267" y="782"/>
                  </a:lnTo>
                  <a:lnTo>
                    <a:pt x="1264" y="783"/>
                  </a:lnTo>
                  <a:lnTo>
                    <a:pt x="1261" y="785"/>
                  </a:lnTo>
                  <a:lnTo>
                    <a:pt x="1259" y="788"/>
                  </a:lnTo>
                  <a:lnTo>
                    <a:pt x="1257" y="793"/>
                  </a:lnTo>
                  <a:lnTo>
                    <a:pt x="1257" y="797"/>
                  </a:lnTo>
                  <a:lnTo>
                    <a:pt x="1259" y="802"/>
                  </a:lnTo>
                  <a:lnTo>
                    <a:pt x="1262" y="805"/>
                  </a:lnTo>
                  <a:lnTo>
                    <a:pt x="1266" y="807"/>
                  </a:lnTo>
                  <a:lnTo>
                    <a:pt x="1308" y="823"/>
                  </a:lnTo>
                  <a:lnTo>
                    <a:pt x="1348" y="843"/>
                  </a:lnTo>
                  <a:lnTo>
                    <a:pt x="1384" y="868"/>
                  </a:lnTo>
                  <a:lnTo>
                    <a:pt x="1414" y="896"/>
                  </a:lnTo>
                  <a:lnTo>
                    <a:pt x="1441" y="929"/>
                  </a:lnTo>
                  <a:lnTo>
                    <a:pt x="1462" y="967"/>
                  </a:lnTo>
                  <a:lnTo>
                    <a:pt x="1475" y="1008"/>
                  </a:lnTo>
                  <a:lnTo>
                    <a:pt x="1484" y="1054"/>
                  </a:lnTo>
                  <a:lnTo>
                    <a:pt x="1484" y="1101"/>
                  </a:lnTo>
                  <a:lnTo>
                    <a:pt x="1479" y="1149"/>
                  </a:lnTo>
                  <a:lnTo>
                    <a:pt x="1465" y="1193"/>
                  </a:lnTo>
                  <a:lnTo>
                    <a:pt x="1441" y="1211"/>
                  </a:lnTo>
                  <a:lnTo>
                    <a:pt x="1419" y="1233"/>
                  </a:lnTo>
                  <a:lnTo>
                    <a:pt x="1403" y="1259"/>
                  </a:lnTo>
                  <a:lnTo>
                    <a:pt x="1366" y="1263"/>
                  </a:lnTo>
                  <a:lnTo>
                    <a:pt x="1330" y="1259"/>
                  </a:lnTo>
                  <a:lnTo>
                    <a:pt x="1294" y="1251"/>
                  </a:lnTo>
                  <a:lnTo>
                    <a:pt x="1259" y="1238"/>
                  </a:lnTo>
                  <a:lnTo>
                    <a:pt x="1228" y="1220"/>
                  </a:lnTo>
                  <a:lnTo>
                    <a:pt x="1201" y="1195"/>
                  </a:lnTo>
                  <a:lnTo>
                    <a:pt x="1181" y="1165"/>
                  </a:lnTo>
                  <a:lnTo>
                    <a:pt x="1166" y="1132"/>
                  </a:lnTo>
                  <a:lnTo>
                    <a:pt x="1158" y="1092"/>
                  </a:lnTo>
                  <a:lnTo>
                    <a:pt x="1158" y="1056"/>
                  </a:lnTo>
                  <a:lnTo>
                    <a:pt x="1168" y="1023"/>
                  </a:lnTo>
                  <a:lnTo>
                    <a:pt x="1185" y="993"/>
                  </a:lnTo>
                  <a:lnTo>
                    <a:pt x="1206" y="967"/>
                  </a:lnTo>
                  <a:lnTo>
                    <a:pt x="1234" y="947"/>
                  </a:lnTo>
                  <a:lnTo>
                    <a:pt x="1266" y="930"/>
                  </a:lnTo>
                  <a:lnTo>
                    <a:pt x="1300" y="921"/>
                  </a:lnTo>
                  <a:lnTo>
                    <a:pt x="1304" y="919"/>
                  </a:lnTo>
                  <a:lnTo>
                    <a:pt x="1307" y="917"/>
                  </a:lnTo>
                  <a:lnTo>
                    <a:pt x="1308" y="914"/>
                  </a:lnTo>
                  <a:lnTo>
                    <a:pt x="1308" y="909"/>
                  </a:lnTo>
                  <a:lnTo>
                    <a:pt x="1307" y="906"/>
                  </a:lnTo>
                  <a:lnTo>
                    <a:pt x="1305" y="902"/>
                  </a:lnTo>
                  <a:lnTo>
                    <a:pt x="1302" y="899"/>
                  </a:lnTo>
                  <a:lnTo>
                    <a:pt x="1299" y="897"/>
                  </a:lnTo>
                  <a:lnTo>
                    <a:pt x="1294" y="897"/>
                  </a:lnTo>
                  <a:lnTo>
                    <a:pt x="1252" y="909"/>
                  </a:lnTo>
                  <a:lnTo>
                    <a:pt x="1218" y="929"/>
                  </a:lnTo>
                  <a:lnTo>
                    <a:pt x="1186" y="954"/>
                  </a:lnTo>
                  <a:lnTo>
                    <a:pt x="1163" y="983"/>
                  </a:lnTo>
                  <a:lnTo>
                    <a:pt x="1143" y="952"/>
                  </a:lnTo>
                  <a:lnTo>
                    <a:pt x="1128" y="919"/>
                  </a:lnTo>
                  <a:lnTo>
                    <a:pt x="1120" y="888"/>
                  </a:lnTo>
                  <a:lnTo>
                    <a:pt x="1120" y="854"/>
                  </a:lnTo>
                  <a:lnTo>
                    <a:pt x="1128" y="825"/>
                  </a:lnTo>
                  <a:lnTo>
                    <a:pt x="1145" y="793"/>
                  </a:lnTo>
                  <a:lnTo>
                    <a:pt x="1171" y="765"/>
                  </a:lnTo>
                  <a:lnTo>
                    <a:pt x="1203" y="742"/>
                  </a:lnTo>
                  <a:lnTo>
                    <a:pt x="1236" y="722"/>
                  </a:lnTo>
                  <a:lnTo>
                    <a:pt x="1272" y="709"/>
                  </a:lnTo>
                  <a:lnTo>
                    <a:pt x="1277" y="706"/>
                  </a:lnTo>
                  <a:lnTo>
                    <a:pt x="1279" y="702"/>
                  </a:lnTo>
                  <a:lnTo>
                    <a:pt x="1280" y="699"/>
                  </a:lnTo>
                  <a:lnTo>
                    <a:pt x="1280" y="694"/>
                  </a:lnTo>
                  <a:lnTo>
                    <a:pt x="1279" y="691"/>
                  </a:lnTo>
                  <a:lnTo>
                    <a:pt x="1277" y="688"/>
                  </a:lnTo>
                  <a:lnTo>
                    <a:pt x="1274" y="686"/>
                  </a:lnTo>
                  <a:lnTo>
                    <a:pt x="1270" y="684"/>
                  </a:lnTo>
                  <a:lnTo>
                    <a:pt x="1266" y="684"/>
                  </a:lnTo>
                  <a:lnTo>
                    <a:pt x="1224" y="702"/>
                  </a:lnTo>
                  <a:lnTo>
                    <a:pt x="1185" y="724"/>
                  </a:lnTo>
                  <a:lnTo>
                    <a:pt x="1170" y="683"/>
                  </a:lnTo>
                  <a:lnTo>
                    <a:pt x="1158" y="638"/>
                  </a:lnTo>
                  <a:lnTo>
                    <a:pt x="1152" y="592"/>
                  </a:lnTo>
                  <a:lnTo>
                    <a:pt x="1150" y="547"/>
                  </a:lnTo>
                  <a:lnTo>
                    <a:pt x="1155" y="503"/>
                  </a:lnTo>
                  <a:lnTo>
                    <a:pt x="1165" y="460"/>
                  </a:lnTo>
                  <a:lnTo>
                    <a:pt x="1183" y="418"/>
                  </a:lnTo>
                  <a:lnTo>
                    <a:pt x="1208" y="380"/>
                  </a:lnTo>
                  <a:lnTo>
                    <a:pt x="1241" y="347"/>
                  </a:lnTo>
                  <a:lnTo>
                    <a:pt x="1244" y="344"/>
                  </a:lnTo>
                  <a:lnTo>
                    <a:pt x="1244" y="339"/>
                  </a:lnTo>
                  <a:lnTo>
                    <a:pt x="1244" y="336"/>
                  </a:lnTo>
                  <a:lnTo>
                    <a:pt x="1242" y="332"/>
                  </a:lnTo>
                  <a:lnTo>
                    <a:pt x="1239" y="329"/>
                  </a:lnTo>
                  <a:lnTo>
                    <a:pt x="1236" y="327"/>
                  </a:lnTo>
                  <a:lnTo>
                    <a:pt x="1232" y="327"/>
                  </a:lnTo>
                  <a:lnTo>
                    <a:pt x="1228" y="327"/>
                  </a:lnTo>
                  <a:lnTo>
                    <a:pt x="1224" y="329"/>
                  </a:lnTo>
                  <a:lnTo>
                    <a:pt x="1191" y="362"/>
                  </a:lnTo>
                  <a:lnTo>
                    <a:pt x="1166" y="398"/>
                  </a:lnTo>
                  <a:lnTo>
                    <a:pt x="1147" y="438"/>
                  </a:lnTo>
                  <a:lnTo>
                    <a:pt x="1135" y="479"/>
                  </a:lnTo>
                  <a:lnTo>
                    <a:pt x="1128" y="522"/>
                  </a:lnTo>
                  <a:lnTo>
                    <a:pt x="1127" y="567"/>
                  </a:lnTo>
                  <a:lnTo>
                    <a:pt x="1130" y="612"/>
                  </a:lnTo>
                  <a:lnTo>
                    <a:pt x="1138" y="655"/>
                  </a:lnTo>
                  <a:lnTo>
                    <a:pt x="1150" y="698"/>
                  </a:lnTo>
                  <a:lnTo>
                    <a:pt x="1165" y="739"/>
                  </a:lnTo>
                  <a:lnTo>
                    <a:pt x="1145" y="755"/>
                  </a:lnTo>
                  <a:lnTo>
                    <a:pt x="1128" y="775"/>
                  </a:lnTo>
                  <a:lnTo>
                    <a:pt x="1109" y="803"/>
                  </a:lnTo>
                  <a:lnTo>
                    <a:pt x="1097" y="831"/>
                  </a:lnTo>
                  <a:lnTo>
                    <a:pt x="1059" y="808"/>
                  </a:lnTo>
                  <a:lnTo>
                    <a:pt x="1018" y="793"/>
                  </a:lnTo>
                  <a:lnTo>
                    <a:pt x="975" y="785"/>
                  </a:lnTo>
                  <a:lnTo>
                    <a:pt x="933" y="785"/>
                  </a:lnTo>
                  <a:lnTo>
                    <a:pt x="891" y="792"/>
                  </a:lnTo>
                  <a:lnTo>
                    <a:pt x="851" y="805"/>
                  </a:lnTo>
                  <a:lnTo>
                    <a:pt x="811" y="825"/>
                  </a:lnTo>
                  <a:lnTo>
                    <a:pt x="777" y="851"/>
                  </a:lnTo>
                  <a:lnTo>
                    <a:pt x="744" y="884"/>
                  </a:lnTo>
                  <a:lnTo>
                    <a:pt x="719" y="919"/>
                  </a:lnTo>
                  <a:lnTo>
                    <a:pt x="702" y="957"/>
                  </a:lnTo>
                  <a:lnTo>
                    <a:pt x="692" y="997"/>
                  </a:lnTo>
                  <a:lnTo>
                    <a:pt x="691" y="1038"/>
                  </a:lnTo>
                  <a:lnTo>
                    <a:pt x="691" y="1038"/>
                  </a:lnTo>
                  <a:lnTo>
                    <a:pt x="677" y="1069"/>
                  </a:lnTo>
                  <a:lnTo>
                    <a:pt x="661" y="1099"/>
                  </a:lnTo>
                  <a:lnTo>
                    <a:pt x="641" y="1125"/>
                  </a:lnTo>
                  <a:lnTo>
                    <a:pt x="616" y="1149"/>
                  </a:lnTo>
                  <a:lnTo>
                    <a:pt x="590" y="1167"/>
                  </a:lnTo>
                  <a:lnTo>
                    <a:pt x="560" y="1178"/>
                  </a:lnTo>
                  <a:lnTo>
                    <a:pt x="527" y="1185"/>
                  </a:lnTo>
                  <a:lnTo>
                    <a:pt x="492" y="1183"/>
                  </a:lnTo>
                  <a:lnTo>
                    <a:pt x="458" y="1175"/>
                  </a:lnTo>
                  <a:lnTo>
                    <a:pt x="426" y="1160"/>
                  </a:lnTo>
                  <a:lnTo>
                    <a:pt x="398" y="1139"/>
                  </a:lnTo>
                  <a:lnTo>
                    <a:pt x="377" y="1112"/>
                  </a:lnTo>
                  <a:lnTo>
                    <a:pt x="359" y="1084"/>
                  </a:lnTo>
                  <a:lnTo>
                    <a:pt x="347" y="1051"/>
                  </a:lnTo>
                  <a:lnTo>
                    <a:pt x="342" y="1016"/>
                  </a:lnTo>
                  <a:lnTo>
                    <a:pt x="344" y="982"/>
                  </a:lnTo>
                  <a:lnTo>
                    <a:pt x="344" y="977"/>
                  </a:lnTo>
                  <a:lnTo>
                    <a:pt x="342" y="973"/>
                  </a:lnTo>
                  <a:lnTo>
                    <a:pt x="340" y="970"/>
                  </a:lnTo>
                  <a:lnTo>
                    <a:pt x="337" y="968"/>
                  </a:lnTo>
                  <a:lnTo>
                    <a:pt x="332" y="967"/>
                  </a:lnTo>
                  <a:lnTo>
                    <a:pt x="329" y="967"/>
                  </a:lnTo>
                  <a:lnTo>
                    <a:pt x="326" y="968"/>
                  </a:lnTo>
                  <a:lnTo>
                    <a:pt x="322" y="972"/>
                  </a:lnTo>
                  <a:lnTo>
                    <a:pt x="321" y="975"/>
                  </a:lnTo>
                  <a:lnTo>
                    <a:pt x="319" y="1016"/>
                  </a:lnTo>
                  <a:lnTo>
                    <a:pt x="324" y="1053"/>
                  </a:lnTo>
                  <a:lnTo>
                    <a:pt x="335" y="1089"/>
                  </a:lnTo>
                  <a:lnTo>
                    <a:pt x="352" y="1120"/>
                  </a:lnTo>
                  <a:lnTo>
                    <a:pt x="326" y="1117"/>
                  </a:lnTo>
                  <a:lnTo>
                    <a:pt x="297" y="1119"/>
                  </a:lnTo>
                  <a:lnTo>
                    <a:pt x="271" y="1125"/>
                  </a:lnTo>
                  <a:lnTo>
                    <a:pt x="245" y="1137"/>
                  </a:lnTo>
                  <a:lnTo>
                    <a:pt x="223" y="1154"/>
                  </a:lnTo>
                  <a:lnTo>
                    <a:pt x="220" y="1157"/>
                  </a:lnTo>
                  <a:lnTo>
                    <a:pt x="218" y="1160"/>
                  </a:lnTo>
                  <a:lnTo>
                    <a:pt x="220" y="1165"/>
                  </a:lnTo>
                  <a:lnTo>
                    <a:pt x="221" y="1168"/>
                  </a:lnTo>
                  <a:lnTo>
                    <a:pt x="223" y="1170"/>
                  </a:lnTo>
                  <a:lnTo>
                    <a:pt x="228" y="1172"/>
                  </a:lnTo>
                  <a:lnTo>
                    <a:pt x="231" y="1173"/>
                  </a:lnTo>
                  <a:lnTo>
                    <a:pt x="235" y="1172"/>
                  </a:lnTo>
                  <a:lnTo>
                    <a:pt x="240" y="1170"/>
                  </a:lnTo>
                  <a:lnTo>
                    <a:pt x="263" y="1154"/>
                  </a:lnTo>
                  <a:lnTo>
                    <a:pt x="291" y="1145"/>
                  </a:lnTo>
                  <a:lnTo>
                    <a:pt x="319" y="1142"/>
                  </a:lnTo>
                  <a:lnTo>
                    <a:pt x="349" y="1144"/>
                  </a:lnTo>
                  <a:lnTo>
                    <a:pt x="375" y="1150"/>
                  </a:lnTo>
                  <a:lnTo>
                    <a:pt x="378" y="1150"/>
                  </a:lnTo>
                  <a:lnTo>
                    <a:pt x="410" y="1175"/>
                  </a:lnTo>
                  <a:lnTo>
                    <a:pt x="445" y="1195"/>
                  </a:lnTo>
                  <a:lnTo>
                    <a:pt x="486" y="1208"/>
                  </a:lnTo>
                  <a:lnTo>
                    <a:pt x="524" y="1211"/>
                  </a:lnTo>
                  <a:lnTo>
                    <a:pt x="560" y="1206"/>
                  </a:lnTo>
                  <a:lnTo>
                    <a:pt x="595" y="1193"/>
                  </a:lnTo>
                  <a:lnTo>
                    <a:pt x="626" y="1173"/>
                  </a:lnTo>
                  <a:lnTo>
                    <a:pt x="653" y="1147"/>
                  </a:lnTo>
                  <a:lnTo>
                    <a:pt x="677" y="1117"/>
                  </a:lnTo>
                  <a:lnTo>
                    <a:pt x="697" y="1084"/>
                  </a:lnTo>
                  <a:lnTo>
                    <a:pt x="710" y="1132"/>
                  </a:lnTo>
                  <a:lnTo>
                    <a:pt x="734" y="1178"/>
                  </a:lnTo>
                  <a:lnTo>
                    <a:pt x="763" y="1218"/>
                  </a:lnTo>
                  <a:lnTo>
                    <a:pt x="767" y="1221"/>
                  </a:lnTo>
                  <a:lnTo>
                    <a:pt x="772" y="1223"/>
                  </a:lnTo>
                  <a:lnTo>
                    <a:pt x="775" y="1221"/>
                  </a:lnTo>
                  <a:lnTo>
                    <a:pt x="778" y="1220"/>
                  </a:lnTo>
                  <a:lnTo>
                    <a:pt x="782" y="1218"/>
                  </a:lnTo>
                  <a:lnTo>
                    <a:pt x="783" y="1213"/>
                  </a:lnTo>
                  <a:lnTo>
                    <a:pt x="783" y="1210"/>
                  </a:lnTo>
                  <a:lnTo>
                    <a:pt x="783" y="1205"/>
                  </a:lnTo>
                  <a:lnTo>
                    <a:pt x="780" y="1201"/>
                  </a:lnTo>
                  <a:lnTo>
                    <a:pt x="753" y="1165"/>
                  </a:lnTo>
                  <a:lnTo>
                    <a:pt x="734" y="1125"/>
                  </a:lnTo>
                  <a:lnTo>
                    <a:pt x="720" y="1082"/>
                  </a:lnTo>
                  <a:lnTo>
                    <a:pt x="715" y="1040"/>
                  </a:lnTo>
                  <a:lnTo>
                    <a:pt x="719" y="997"/>
                  </a:lnTo>
                  <a:lnTo>
                    <a:pt x="732" y="954"/>
                  </a:lnTo>
                  <a:lnTo>
                    <a:pt x="752" y="912"/>
                  </a:lnTo>
                  <a:lnTo>
                    <a:pt x="777" y="881"/>
                  </a:lnTo>
                  <a:lnTo>
                    <a:pt x="806" y="854"/>
                  </a:lnTo>
                  <a:lnTo>
                    <a:pt x="838" y="835"/>
                  </a:lnTo>
                  <a:lnTo>
                    <a:pt x="874" y="820"/>
                  </a:lnTo>
                  <a:lnTo>
                    <a:pt x="912" y="812"/>
                  </a:lnTo>
                  <a:lnTo>
                    <a:pt x="950" y="808"/>
                  </a:lnTo>
                  <a:lnTo>
                    <a:pt x="988" y="812"/>
                  </a:lnTo>
                  <a:lnTo>
                    <a:pt x="1026" y="821"/>
                  </a:lnTo>
                  <a:lnTo>
                    <a:pt x="1061" y="836"/>
                  </a:lnTo>
                  <a:lnTo>
                    <a:pt x="1094" y="858"/>
                  </a:lnTo>
                  <a:lnTo>
                    <a:pt x="1097" y="897"/>
                  </a:lnTo>
                  <a:lnTo>
                    <a:pt x="1109" y="935"/>
                  </a:lnTo>
                  <a:lnTo>
                    <a:pt x="1127" y="972"/>
                  </a:lnTo>
                  <a:lnTo>
                    <a:pt x="1150" y="1006"/>
                  </a:lnTo>
                  <a:lnTo>
                    <a:pt x="1140" y="1038"/>
                  </a:lnTo>
                  <a:lnTo>
                    <a:pt x="1135" y="1074"/>
                  </a:lnTo>
                  <a:lnTo>
                    <a:pt x="1135" y="1111"/>
                  </a:lnTo>
                  <a:lnTo>
                    <a:pt x="1143" y="1147"/>
                  </a:lnTo>
                  <a:lnTo>
                    <a:pt x="1156" y="1178"/>
                  </a:lnTo>
                  <a:lnTo>
                    <a:pt x="1176" y="1206"/>
                  </a:lnTo>
                  <a:lnTo>
                    <a:pt x="1178" y="1210"/>
                  </a:lnTo>
                  <a:lnTo>
                    <a:pt x="1180" y="1213"/>
                  </a:lnTo>
                  <a:lnTo>
                    <a:pt x="1188" y="1220"/>
                  </a:lnTo>
                  <a:lnTo>
                    <a:pt x="1196" y="1228"/>
                  </a:lnTo>
                  <a:lnTo>
                    <a:pt x="1221" y="1246"/>
                  </a:lnTo>
                  <a:lnTo>
                    <a:pt x="1249" y="1263"/>
                  </a:lnTo>
                  <a:lnTo>
                    <a:pt x="1214" y="1279"/>
                  </a:lnTo>
                  <a:lnTo>
                    <a:pt x="1181" y="1302"/>
                  </a:lnTo>
                  <a:lnTo>
                    <a:pt x="1155" y="1327"/>
                  </a:lnTo>
                  <a:lnTo>
                    <a:pt x="1133" y="1358"/>
                  </a:lnTo>
                  <a:lnTo>
                    <a:pt x="1102" y="1317"/>
                  </a:lnTo>
                  <a:lnTo>
                    <a:pt x="1079" y="1272"/>
                  </a:lnTo>
                  <a:lnTo>
                    <a:pt x="1064" y="1226"/>
                  </a:lnTo>
                  <a:lnTo>
                    <a:pt x="1057" y="1177"/>
                  </a:lnTo>
                  <a:lnTo>
                    <a:pt x="1059" y="1173"/>
                  </a:lnTo>
                  <a:lnTo>
                    <a:pt x="1059" y="1168"/>
                  </a:lnTo>
                  <a:lnTo>
                    <a:pt x="1057" y="1165"/>
                  </a:lnTo>
                  <a:lnTo>
                    <a:pt x="1057" y="1163"/>
                  </a:lnTo>
                  <a:lnTo>
                    <a:pt x="1062" y="1119"/>
                  </a:lnTo>
                  <a:lnTo>
                    <a:pt x="1077" y="1076"/>
                  </a:lnTo>
                  <a:lnTo>
                    <a:pt x="1102" y="1033"/>
                  </a:lnTo>
                  <a:lnTo>
                    <a:pt x="1104" y="1030"/>
                  </a:lnTo>
                  <a:lnTo>
                    <a:pt x="1104" y="1025"/>
                  </a:lnTo>
                  <a:lnTo>
                    <a:pt x="1102" y="1021"/>
                  </a:lnTo>
                  <a:lnTo>
                    <a:pt x="1100" y="1020"/>
                  </a:lnTo>
                  <a:lnTo>
                    <a:pt x="1095" y="1016"/>
                  </a:lnTo>
                  <a:lnTo>
                    <a:pt x="1092" y="1016"/>
                  </a:lnTo>
                  <a:lnTo>
                    <a:pt x="1087" y="1016"/>
                  </a:lnTo>
                  <a:lnTo>
                    <a:pt x="1084" y="1018"/>
                  </a:lnTo>
                  <a:lnTo>
                    <a:pt x="1081" y="1021"/>
                  </a:lnTo>
                  <a:lnTo>
                    <a:pt x="1059" y="1056"/>
                  </a:lnTo>
                  <a:lnTo>
                    <a:pt x="1044" y="1092"/>
                  </a:lnTo>
                  <a:lnTo>
                    <a:pt x="1036" y="1130"/>
                  </a:lnTo>
                  <a:lnTo>
                    <a:pt x="1014" y="1102"/>
                  </a:lnTo>
                  <a:lnTo>
                    <a:pt x="990" y="1078"/>
                  </a:lnTo>
                  <a:lnTo>
                    <a:pt x="988" y="1053"/>
                  </a:lnTo>
                  <a:lnTo>
                    <a:pt x="988" y="1025"/>
                  </a:lnTo>
                  <a:lnTo>
                    <a:pt x="991" y="997"/>
                  </a:lnTo>
                  <a:lnTo>
                    <a:pt x="996" y="968"/>
                  </a:lnTo>
                  <a:lnTo>
                    <a:pt x="1006" y="944"/>
                  </a:lnTo>
                  <a:lnTo>
                    <a:pt x="1019" y="922"/>
                  </a:lnTo>
                  <a:lnTo>
                    <a:pt x="1038" y="904"/>
                  </a:lnTo>
                  <a:lnTo>
                    <a:pt x="1041" y="901"/>
                  </a:lnTo>
                  <a:lnTo>
                    <a:pt x="1043" y="896"/>
                  </a:lnTo>
                  <a:lnTo>
                    <a:pt x="1043" y="892"/>
                  </a:lnTo>
                  <a:lnTo>
                    <a:pt x="1041" y="888"/>
                  </a:lnTo>
                  <a:lnTo>
                    <a:pt x="1039" y="884"/>
                  </a:lnTo>
                  <a:lnTo>
                    <a:pt x="1036" y="883"/>
                  </a:lnTo>
                  <a:lnTo>
                    <a:pt x="1033" y="881"/>
                  </a:lnTo>
                  <a:lnTo>
                    <a:pt x="1029" y="881"/>
                  </a:lnTo>
                  <a:lnTo>
                    <a:pt x="1024" y="883"/>
                  </a:lnTo>
                  <a:lnTo>
                    <a:pt x="1001" y="904"/>
                  </a:lnTo>
                  <a:lnTo>
                    <a:pt x="985" y="930"/>
                  </a:lnTo>
                  <a:lnTo>
                    <a:pt x="973" y="960"/>
                  </a:lnTo>
                  <a:lnTo>
                    <a:pt x="967" y="992"/>
                  </a:lnTo>
                  <a:lnTo>
                    <a:pt x="963" y="1025"/>
                  </a:lnTo>
                  <a:lnTo>
                    <a:pt x="963" y="1056"/>
                  </a:lnTo>
                  <a:lnTo>
                    <a:pt x="930" y="1033"/>
                  </a:lnTo>
                  <a:lnTo>
                    <a:pt x="894" y="1016"/>
                  </a:lnTo>
                  <a:lnTo>
                    <a:pt x="856" y="1008"/>
                  </a:lnTo>
                  <a:lnTo>
                    <a:pt x="816" y="1006"/>
                  </a:lnTo>
                  <a:lnTo>
                    <a:pt x="775" y="1016"/>
                  </a:lnTo>
                  <a:lnTo>
                    <a:pt x="772" y="1018"/>
                  </a:lnTo>
                  <a:lnTo>
                    <a:pt x="768" y="1021"/>
                  </a:lnTo>
                  <a:lnTo>
                    <a:pt x="767" y="1025"/>
                  </a:lnTo>
                  <a:lnTo>
                    <a:pt x="767" y="1030"/>
                  </a:lnTo>
                  <a:lnTo>
                    <a:pt x="768" y="1033"/>
                  </a:lnTo>
                  <a:lnTo>
                    <a:pt x="770" y="1036"/>
                  </a:lnTo>
                  <a:lnTo>
                    <a:pt x="773" y="1038"/>
                  </a:lnTo>
                  <a:lnTo>
                    <a:pt x="778" y="1040"/>
                  </a:lnTo>
                  <a:lnTo>
                    <a:pt x="782" y="1040"/>
                  </a:lnTo>
                  <a:lnTo>
                    <a:pt x="821" y="1031"/>
                  </a:lnTo>
                  <a:lnTo>
                    <a:pt x="857" y="1033"/>
                  </a:lnTo>
                  <a:lnTo>
                    <a:pt x="894" y="1043"/>
                  </a:lnTo>
                  <a:lnTo>
                    <a:pt x="927" y="1059"/>
                  </a:lnTo>
                  <a:lnTo>
                    <a:pt x="958" y="1082"/>
                  </a:lnTo>
                  <a:lnTo>
                    <a:pt x="986" y="1109"/>
                  </a:lnTo>
                  <a:lnTo>
                    <a:pt x="1011" y="1139"/>
                  </a:lnTo>
                  <a:lnTo>
                    <a:pt x="1033" y="1170"/>
                  </a:lnTo>
                  <a:lnTo>
                    <a:pt x="1038" y="1225"/>
                  </a:lnTo>
                  <a:lnTo>
                    <a:pt x="1054" y="1277"/>
                  </a:lnTo>
                  <a:lnTo>
                    <a:pt x="1081" y="1329"/>
                  </a:lnTo>
                  <a:lnTo>
                    <a:pt x="1115" y="1375"/>
                  </a:lnTo>
                  <a:lnTo>
                    <a:pt x="1082" y="1388"/>
                  </a:lnTo>
                  <a:lnTo>
                    <a:pt x="1051" y="1405"/>
                  </a:lnTo>
                  <a:lnTo>
                    <a:pt x="1024" y="1424"/>
                  </a:lnTo>
                  <a:lnTo>
                    <a:pt x="1021" y="1428"/>
                  </a:lnTo>
                  <a:lnTo>
                    <a:pt x="980" y="1416"/>
                  </a:lnTo>
                  <a:lnTo>
                    <a:pt x="942" y="1396"/>
                  </a:lnTo>
                  <a:lnTo>
                    <a:pt x="907" y="1372"/>
                  </a:lnTo>
                  <a:lnTo>
                    <a:pt x="876" y="1340"/>
                  </a:lnTo>
                  <a:lnTo>
                    <a:pt x="849" y="1306"/>
                  </a:lnTo>
                  <a:lnTo>
                    <a:pt x="829" y="1269"/>
                  </a:lnTo>
                  <a:lnTo>
                    <a:pt x="826" y="1264"/>
                  </a:lnTo>
                  <a:lnTo>
                    <a:pt x="823" y="1263"/>
                  </a:lnTo>
                  <a:lnTo>
                    <a:pt x="820" y="1263"/>
                  </a:lnTo>
                  <a:lnTo>
                    <a:pt x="815" y="1263"/>
                  </a:lnTo>
                  <a:lnTo>
                    <a:pt x="811" y="1266"/>
                  </a:lnTo>
                  <a:lnTo>
                    <a:pt x="808" y="1268"/>
                  </a:lnTo>
                  <a:lnTo>
                    <a:pt x="806" y="1272"/>
                  </a:lnTo>
                  <a:lnTo>
                    <a:pt x="806" y="1276"/>
                  </a:lnTo>
                  <a:lnTo>
                    <a:pt x="808" y="1281"/>
                  </a:lnTo>
                  <a:lnTo>
                    <a:pt x="829" y="1319"/>
                  </a:lnTo>
                  <a:lnTo>
                    <a:pt x="856" y="1355"/>
                  </a:lnTo>
                  <a:lnTo>
                    <a:pt x="887" y="1386"/>
                  </a:lnTo>
                  <a:lnTo>
                    <a:pt x="922" y="1413"/>
                  </a:lnTo>
                  <a:lnTo>
                    <a:pt x="962" y="1433"/>
                  </a:lnTo>
                  <a:lnTo>
                    <a:pt x="1003" y="1448"/>
                  </a:lnTo>
                  <a:lnTo>
                    <a:pt x="985" y="1476"/>
                  </a:lnTo>
                  <a:lnTo>
                    <a:pt x="935" y="1489"/>
                  </a:lnTo>
                  <a:lnTo>
                    <a:pt x="891" y="1494"/>
                  </a:lnTo>
                  <a:lnTo>
                    <a:pt x="851" y="1492"/>
                  </a:lnTo>
                  <a:lnTo>
                    <a:pt x="813" y="1487"/>
                  </a:lnTo>
                  <a:lnTo>
                    <a:pt x="782" y="1479"/>
                  </a:lnTo>
                  <a:lnTo>
                    <a:pt x="752" y="1466"/>
                  </a:lnTo>
                  <a:lnTo>
                    <a:pt x="727" y="1451"/>
                  </a:lnTo>
                  <a:lnTo>
                    <a:pt x="706" y="1433"/>
                  </a:lnTo>
                  <a:lnTo>
                    <a:pt x="687" y="1415"/>
                  </a:lnTo>
                  <a:lnTo>
                    <a:pt x="671" y="1396"/>
                  </a:lnTo>
                  <a:lnTo>
                    <a:pt x="659" y="1380"/>
                  </a:lnTo>
                  <a:lnTo>
                    <a:pt x="649" y="1363"/>
                  </a:lnTo>
                  <a:lnTo>
                    <a:pt x="641" y="1350"/>
                  </a:lnTo>
                  <a:lnTo>
                    <a:pt x="636" y="1339"/>
                  </a:lnTo>
                  <a:lnTo>
                    <a:pt x="633" y="1332"/>
                  </a:lnTo>
                  <a:lnTo>
                    <a:pt x="633" y="1329"/>
                  </a:lnTo>
                  <a:lnTo>
                    <a:pt x="633" y="1330"/>
                  </a:lnTo>
                  <a:lnTo>
                    <a:pt x="633" y="1334"/>
                  </a:lnTo>
                  <a:lnTo>
                    <a:pt x="623" y="1299"/>
                  </a:lnTo>
                  <a:lnTo>
                    <a:pt x="620" y="1263"/>
                  </a:lnTo>
                  <a:lnTo>
                    <a:pt x="620" y="1259"/>
                  </a:lnTo>
                  <a:lnTo>
                    <a:pt x="616" y="1254"/>
                  </a:lnTo>
                  <a:lnTo>
                    <a:pt x="613" y="1253"/>
                  </a:lnTo>
                  <a:lnTo>
                    <a:pt x="610" y="1251"/>
                  </a:lnTo>
                  <a:lnTo>
                    <a:pt x="606" y="1251"/>
                  </a:lnTo>
                  <a:lnTo>
                    <a:pt x="601" y="1253"/>
                  </a:lnTo>
                  <a:lnTo>
                    <a:pt x="598" y="1254"/>
                  </a:lnTo>
                  <a:lnTo>
                    <a:pt x="596" y="1259"/>
                  </a:lnTo>
                  <a:lnTo>
                    <a:pt x="595" y="1263"/>
                  </a:lnTo>
                  <a:lnTo>
                    <a:pt x="598" y="1301"/>
                  </a:lnTo>
                  <a:lnTo>
                    <a:pt x="608" y="1337"/>
                  </a:lnTo>
                  <a:lnTo>
                    <a:pt x="623" y="1372"/>
                  </a:lnTo>
                  <a:lnTo>
                    <a:pt x="615" y="1386"/>
                  </a:lnTo>
                  <a:lnTo>
                    <a:pt x="601" y="1403"/>
                  </a:lnTo>
                  <a:lnTo>
                    <a:pt x="585" y="1418"/>
                  </a:lnTo>
                  <a:lnTo>
                    <a:pt x="563" y="1433"/>
                  </a:lnTo>
                  <a:lnTo>
                    <a:pt x="535" y="1446"/>
                  </a:lnTo>
                  <a:lnTo>
                    <a:pt x="502" y="1458"/>
                  </a:lnTo>
                  <a:lnTo>
                    <a:pt x="459" y="1466"/>
                  </a:lnTo>
                  <a:lnTo>
                    <a:pt x="410" y="1471"/>
                  </a:lnTo>
                  <a:lnTo>
                    <a:pt x="364" y="1471"/>
                  </a:lnTo>
                  <a:lnTo>
                    <a:pt x="321" y="1464"/>
                  </a:lnTo>
                  <a:lnTo>
                    <a:pt x="283" y="1454"/>
                  </a:lnTo>
                  <a:lnTo>
                    <a:pt x="250" y="1439"/>
                  </a:lnTo>
                  <a:lnTo>
                    <a:pt x="220" y="1421"/>
                  </a:lnTo>
                  <a:lnTo>
                    <a:pt x="195" y="1401"/>
                  </a:lnTo>
                  <a:lnTo>
                    <a:pt x="175" y="1380"/>
                  </a:lnTo>
                  <a:lnTo>
                    <a:pt x="157" y="1358"/>
                  </a:lnTo>
                  <a:lnTo>
                    <a:pt x="144" y="1339"/>
                  </a:lnTo>
                  <a:lnTo>
                    <a:pt x="132" y="1319"/>
                  </a:lnTo>
                  <a:lnTo>
                    <a:pt x="124" y="1304"/>
                  </a:lnTo>
                  <a:lnTo>
                    <a:pt x="119" y="1291"/>
                  </a:lnTo>
                  <a:lnTo>
                    <a:pt x="162" y="1306"/>
                  </a:lnTo>
                  <a:lnTo>
                    <a:pt x="207" y="1314"/>
                  </a:lnTo>
                  <a:lnTo>
                    <a:pt x="251" y="1315"/>
                  </a:lnTo>
                  <a:lnTo>
                    <a:pt x="296" y="1309"/>
                  </a:lnTo>
                  <a:lnTo>
                    <a:pt x="340" y="1296"/>
                  </a:lnTo>
                  <a:lnTo>
                    <a:pt x="385" y="1274"/>
                  </a:lnTo>
                  <a:lnTo>
                    <a:pt x="388" y="1271"/>
                  </a:lnTo>
                  <a:lnTo>
                    <a:pt x="390" y="1268"/>
                  </a:lnTo>
                  <a:lnTo>
                    <a:pt x="390" y="1263"/>
                  </a:lnTo>
                  <a:lnTo>
                    <a:pt x="390" y="1259"/>
                  </a:lnTo>
                  <a:lnTo>
                    <a:pt x="388" y="1256"/>
                  </a:lnTo>
                  <a:lnTo>
                    <a:pt x="385" y="1253"/>
                  </a:lnTo>
                  <a:lnTo>
                    <a:pt x="382" y="1251"/>
                  </a:lnTo>
                  <a:lnTo>
                    <a:pt x="377" y="1251"/>
                  </a:lnTo>
                  <a:lnTo>
                    <a:pt x="373" y="1253"/>
                  </a:lnTo>
                  <a:lnTo>
                    <a:pt x="331" y="1274"/>
                  </a:lnTo>
                  <a:lnTo>
                    <a:pt x="288" y="1286"/>
                  </a:lnTo>
                  <a:lnTo>
                    <a:pt x="245" y="1291"/>
                  </a:lnTo>
                  <a:lnTo>
                    <a:pt x="203" y="1289"/>
                  </a:lnTo>
                  <a:lnTo>
                    <a:pt x="160" y="1279"/>
                  </a:lnTo>
                  <a:lnTo>
                    <a:pt x="121" y="1264"/>
                  </a:lnTo>
                  <a:lnTo>
                    <a:pt x="81" y="1244"/>
                  </a:lnTo>
                  <a:lnTo>
                    <a:pt x="45" y="1218"/>
                  </a:lnTo>
                  <a:lnTo>
                    <a:pt x="25" y="1185"/>
                  </a:lnTo>
                  <a:lnTo>
                    <a:pt x="12" y="1150"/>
                  </a:lnTo>
                  <a:lnTo>
                    <a:pt x="5" y="1116"/>
                  </a:lnTo>
                  <a:lnTo>
                    <a:pt x="3" y="1084"/>
                  </a:lnTo>
                  <a:lnTo>
                    <a:pt x="5" y="1054"/>
                  </a:lnTo>
                  <a:lnTo>
                    <a:pt x="10" y="1030"/>
                  </a:lnTo>
                  <a:lnTo>
                    <a:pt x="15" y="1010"/>
                  </a:lnTo>
                  <a:lnTo>
                    <a:pt x="20" y="997"/>
                  </a:lnTo>
                  <a:lnTo>
                    <a:pt x="58" y="1036"/>
                  </a:lnTo>
                  <a:lnTo>
                    <a:pt x="103" y="1069"/>
                  </a:lnTo>
                  <a:lnTo>
                    <a:pt x="149" y="1097"/>
                  </a:lnTo>
                  <a:lnTo>
                    <a:pt x="154" y="1099"/>
                  </a:lnTo>
                  <a:lnTo>
                    <a:pt x="157" y="1099"/>
                  </a:lnTo>
                  <a:lnTo>
                    <a:pt x="160" y="1097"/>
                  </a:lnTo>
                  <a:lnTo>
                    <a:pt x="164" y="1094"/>
                  </a:lnTo>
                  <a:lnTo>
                    <a:pt x="165" y="1091"/>
                  </a:lnTo>
                  <a:lnTo>
                    <a:pt x="167" y="1087"/>
                  </a:lnTo>
                  <a:lnTo>
                    <a:pt x="167" y="1084"/>
                  </a:lnTo>
                  <a:lnTo>
                    <a:pt x="164" y="1079"/>
                  </a:lnTo>
                  <a:lnTo>
                    <a:pt x="160" y="1078"/>
                  </a:lnTo>
                  <a:lnTo>
                    <a:pt x="117" y="1051"/>
                  </a:lnTo>
                  <a:lnTo>
                    <a:pt x="76" y="1020"/>
                  </a:lnTo>
                  <a:lnTo>
                    <a:pt x="40" y="983"/>
                  </a:lnTo>
                  <a:lnTo>
                    <a:pt x="8" y="942"/>
                  </a:lnTo>
                  <a:lnTo>
                    <a:pt x="2" y="897"/>
                  </a:lnTo>
                  <a:lnTo>
                    <a:pt x="0" y="859"/>
                  </a:lnTo>
                  <a:lnTo>
                    <a:pt x="2" y="826"/>
                  </a:lnTo>
                  <a:lnTo>
                    <a:pt x="7" y="798"/>
                  </a:lnTo>
                  <a:lnTo>
                    <a:pt x="13" y="775"/>
                  </a:lnTo>
                  <a:lnTo>
                    <a:pt x="22" y="757"/>
                  </a:lnTo>
                  <a:lnTo>
                    <a:pt x="30" y="744"/>
                  </a:lnTo>
                  <a:lnTo>
                    <a:pt x="35" y="734"/>
                  </a:lnTo>
                  <a:lnTo>
                    <a:pt x="48" y="774"/>
                  </a:lnTo>
                  <a:lnTo>
                    <a:pt x="66" y="812"/>
                  </a:lnTo>
                  <a:lnTo>
                    <a:pt x="88" y="846"/>
                  </a:lnTo>
                  <a:lnTo>
                    <a:pt x="116" y="879"/>
                  </a:lnTo>
                  <a:lnTo>
                    <a:pt x="147" y="907"/>
                  </a:lnTo>
                  <a:lnTo>
                    <a:pt x="185" y="932"/>
                  </a:lnTo>
                  <a:lnTo>
                    <a:pt x="190" y="932"/>
                  </a:lnTo>
                  <a:lnTo>
                    <a:pt x="195" y="932"/>
                  </a:lnTo>
                  <a:lnTo>
                    <a:pt x="198" y="930"/>
                  </a:lnTo>
                  <a:lnTo>
                    <a:pt x="202" y="929"/>
                  </a:lnTo>
                  <a:lnTo>
                    <a:pt x="203" y="926"/>
                  </a:lnTo>
                  <a:lnTo>
                    <a:pt x="203" y="921"/>
                  </a:lnTo>
                  <a:lnTo>
                    <a:pt x="203" y="917"/>
                  </a:lnTo>
                  <a:lnTo>
                    <a:pt x="202" y="914"/>
                  </a:lnTo>
                  <a:lnTo>
                    <a:pt x="198" y="911"/>
                  </a:lnTo>
                  <a:lnTo>
                    <a:pt x="159" y="884"/>
                  </a:lnTo>
                  <a:lnTo>
                    <a:pt x="126" y="854"/>
                  </a:lnTo>
                  <a:lnTo>
                    <a:pt x="99" y="821"/>
                  </a:lnTo>
                  <a:lnTo>
                    <a:pt x="79" y="783"/>
                  </a:lnTo>
                  <a:lnTo>
                    <a:pt x="63" y="744"/>
                  </a:lnTo>
                  <a:lnTo>
                    <a:pt x="53" y="702"/>
                  </a:lnTo>
                  <a:lnTo>
                    <a:pt x="48" y="660"/>
                  </a:lnTo>
                  <a:lnTo>
                    <a:pt x="61" y="617"/>
                  </a:lnTo>
                  <a:lnTo>
                    <a:pt x="81" y="580"/>
                  </a:lnTo>
                  <a:lnTo>
                    <a:pt x="104" y="550"/>
                  </a:lnTo>
                  <a:lnTo>
                    <a:pt x="127" y="524"/>
                  </a:lnTo>
                  <a:lnTo>
                    <a:pt x="152" y="503"/>
                  </a:lnTo>
                  <a:lnTo>
                    <a:pt x="177" y="486"/>
                  </a:lnTo>
                  <a:lnTo>
                    <a:pt x="197" y="474"/>
                  </a:lnTo>
                  <a:lnTo>
                    <a:pt x="213" y="466"/>
                  </a:lnTo>
                  <a:lnTo>
                    <a:pt x="220" y="514"/>
                  </a:lnTo>
                  <a:lnTo>
                    <a:pt x="235" y="559"/>
                  </a:lnTo>
                  <a:lnTo>
                    <a:pt x="258" y="602"/>
                  </a:lnTo>
                  <a:lnTo>
                    <a:pt x="261" y="605"/>
                  </a:lnTo>
                  <a:lnTo>
                    <a:pt x="264" y="607"/>
                  </a:lnTo>
                  <a:lnTo>
                    <a:pt x="268" y="607"/>
                  </a:lnTo>
                  <a:lnTo>
                    <a:pt x="273" y="605"/>
                  </a:lnTo>
                  <a:lnTo>
                    <a:pt x="276" y="603"/>
                  </a:lnTo>
                  <a:lnTo>
                    <a:pt x="279" y="600"/>
                  </a:lnTo>
                  <a:lnTo>
                    <a:pt x="281" y="597"/>
                  </a:lnTo>
                  <a:lnTo>
                    <a:pt x="281" y="593"/>
                  </a:lnTo>
                  <a:lnTo>
                    <a:pt x="278" y="588"/>
                  </a:lnTo>
                  <a:lnTo>
                    <a:pt x="258" y="550"/>
                  </a:lnTo>
                  <a:lnTo>
                    <a:pt x="245" y="511"/>
                  </a:lnTo>
                  <a:lnTo>
                    <a:pt x="236" y="470"/>
                  </a:lnTo>
                  <a:lnTo>
                    <a:pt x="235" y="425"/>
                  </a:lnTo>
                  <a:lnTo>
                    <a:pt x="253" y="382"/>
                  </a:lnTo>
                  <a:lnTo>
                    <a:pt x="274" y="347"/>
                  </a:lnTo>
                  <a:lnTo>
                    <a:pt x="297" y="318"/>
                  </a:lnTo>
                  <a:lnTo>
                    <a:pt x="324" y="294"/>
                  </a:lnTo>
                  <a:lnTo>
                    <a:pt x="350" y="276"/>
                  </a:lnTo>
                  <a:lnTo>
                    <a:pt x="377" y="263"/>
                  </a:lnTo>
                  <a:lnTo>
                    <a:pt x="403" y="253"/>
                  </a:lnTo>
                  <a:lnTo>
                    <a:pt x="426" y="247"/>
                  </a:lnTo>
                  <a:lnTo>
                    <a:pt x="448" y="243"/>
                  </a:lnTo>
                  <a:lnTo>
                    <a:pt x="466" y="242"/>
                  </a:lnTo>
                  <a:lnTo>
                    <a:pt x="479" y="242"/>
                  </a:lnTo>
                  <a:lnTo>
                    <a:pt x="464" y="303"/>
                  </a:lnTo>
                  <a:lnTo>
                    <a:pt x="456" y="365"/>
                  </a:lnTo>
                  <a:lnTo>
                    <a:pt x="454" y="425"/>
                  </a:lnTo>
                  <a:lnTo>
                    <a:pt x="456" y="430"/>
                  </a:lnTo>
                  <a:lnTo>
                    <a:pt x="458" y="433"/>
                  </a:lnTo>
                  <a:lnTo>
                    <a:pt x="461" y="435"/>
                  </a:lnTo>
                  <a:lnTo>
                    <a:pt x="464" y="436"/>
                  </a:lnTo>
                  <a:lnTo>
                    <a:pt x="469" y="436"/>
                  </a:lnTo>
                  <a:lnTo>
                    <a:pt x="473" y="435"/>
                  </a:lnTo>
                  <a:lnTo>
                    <a:pt x="476" y="433"/>
                  </a:lnTo>
                  <a:lnTo>
                    <a:pt x="478" y="430"/>
                  </a:lnTo>
                  <a:lnTo>
                    <a:pt x="479" y="425"/>
                  </a:lnTo>
                  <a:lnTo>
                    <a:pt x="479" y="382"/>
                  </a:lnTo>
                  <a:lnTo>
                    <a:pt x="484" y="337"/>
                  </a:lnTo>
                  <a:lnTo>
                    <a:pt x="491" y="293"/>
                  </a:lnTo>
                  <a:lnTo>
                    <a:pt x="502" y="248"/>
                  </a:lnTo>
                  <a:lnTo>
                    <a:pt x="519" y="207"/>
                  </a:lnTo>
                  <a:lnTo>
                    <a:pt x="562" y="164"/>
                  </a:lnTo>
                  <a:lnTo>
                    <a:pt x="606" y="131"/>
                  </a:lnTo>
                  <a:lnTo>
                    <a:pt x="649" y="106"/>
                  </a:lnTo>
                  <a:lnTo>
                    <a:pt x="692" y="90"/>
                  </a:lnTo>
                  <a:lnTo>
                    <a:pt x="734" y="80"/>
                  </a:lnTo>
                  <a:lnTo>
                    <a:pt x="775" y="75"/>
                  </a:lnTo>
                  <a:lnTo>
                    <a:pt x="811" y="75"/>
                  </a:lnTo>
                  <a:lnTo>
                    <a:pt x="848" y="80"/>
                  </a:lnTo>
                  <a:lnTo>
                    <a:pt x="879" y="86"/>
                  </a:lnTo>
                  <a:lnTo>
                    <a:pt x="907" y="93"/>
                  </a:lnTo>
                  <a:lnTo>
                    <a:pt x="930" y="101"/>
                  </a:lnTo>
                  <a:lnTo>
                    <a:pt x="948" y="109"/>
                  </a:lnTo>
                  <a:lnTo>
                    <a:pt x="932" y="149"/>
                  </a:lnTo>
                  <a:lnTo>
                    <a:pt x="920" y="187"/>
                  </a:lnTo>
                  <a:lnTo>
                    <a:pt x="919" y="192"/>
                  </a:lnTo>
                  <a:lnTo>
                    <a:pt x="920" y="195"/>
                  </a:lnTo>
                  <a:lnTo>
                    <a:pt x="924" y="199"/>
                  </a:lnTo>
                  <a:lnTo>
                    <a:pt x="927" y="200"/>
                  </a:lnTo>
                  <a:lnTo>
                    <a:pt x="930" y="202"/>
                  </a:lnTo>
                  <a:lnTo>
                    <a:pt x="933" y="202"/>
                  </a:lnTo>
                  <a:lnTo>
                    <a:pt x="938" y="200"/>
                  </a:lnTo>
                  <a:lnTo>
                    <a:pt x="942" y="199"/>
                  </a:lnTo>
                  <a:lnTo>
                    <a:pt x="943" y="194"/>
                  </a:lnTo>
                  <a:lnTo>
                    <a:pt x="955" y="157"/>
                  </a:lnTo>
                  <a:lnTo>
                    <a:pt x="970" y="121"/>
                  </a:lnTo>
                  <a:lnTo>
                    <a:pt x="971" y="121"/>
                  </a:lnTo>
                  <a:lnTo>
                    <a:pt x="971" y="121"/>
                  </a:lnTo>
                  <a:lnTo>
                    <a:pt x="1016" y="78"/>
                  </a:lnTo>
                  <a:lnTo>
                    <a:pt x="1062" y="47"/>
                  </a:lnTo>
                  <a:lnTo>
                    <a:pt x="1109" y="23"/>
                  </a:lnTo>
                  <a:lnTo>
                    <a:pt x="1153" y="9"/>
                  </a:lnTo>
                  <a:lnTo>
                    <a:pt x="1196" y="2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7843838" y="2376488"/>
              <a:ext cx="1255713" cy="890588"/>
            </a:xfrm>
            <a:custGeom>
              <a:avLst/>
              <a:gdLst>
                <a:gd name="T0" fmla="*/ 1355 w 1581"/>
                <a:gd name="T1" fmla="*/ 256 h 1122"/>
                <a:gd name="T2" fmla="*/ 1220 w 1581"/>
                <a:gd name="T3" fmla="*/ 251 h 1122"/>
                <a:gd name="T4" fmla="*/ 1140 w 1581"/>
                <a:gd name="T5" fmla="*/ 339 h 1122"/>
                <a:gd name="T6" fmla="*/ 980 w 1581"/>
                <a:gd name="T7" fmla="*/ 289 h 1122"/>
                <a:gd name="T8" fmla="*/ 851 w 1581"/>
                <a:gd name="T9" fmla="*/ 407 h 1122"/>
                <a:gd name="T10" fmla="*/ 518 w 1581"/>
                <a:gd name="T11" fmla="*/ 489 h 1122"/>
                <a:gd name="T12" fmla="*/ 356 w 1581"/>
                <a:gd name="T13" fmla="*/ 719 h 1122"/>
                <a:gd name="T14" fmla="*/ 103 w 1581"/>
                <a:gd name="T15" fmla="*/ 714 h 1122"/>
                <a:gd name="T16" fmla="*/ 240 w 1581"/>
                <a:gd name="T17" fmla="*/ 778 h 1122"/>
                <a:gd name="T18" fmla="*/ 283 w 1581"/>
                <a:gd name="T19" fmla="*/ 962 h 1122"/>
                <a:gd name="T20" fmla="*/ 294 w 1581"/>
                <a:gd name="T21" fmla="*/ 797 h 1122"/>
                <a:gd name="T22" fmla="*/ 446 w 1581"/>
                <a:gd name="T23" fmla="*/ 686 h 1122"/>
                <a:gd name="T24" fmla="*/ 569 w 1581"/>
                <a:gd name="T25" fmla="*/ 750 h 1122"/>
                <a:gd name="T26" fmla="*/ 521 w 1581"/>
                <a:gd name="T27" fmla="*/ 532 h 1122"/>
                <a:gd name="T28" fmla="*/ 803 w 1581"/>
                <a:gd name="T29" fmla="*/ 441 h 1122"/>
                <a:gd name="T30" fmla="*/ 1140 w 1581"/>
                <a:gd name="T31" fmla="*/ 374 h 1122"/>
                <a:gd name="T32" fmla="*/ 1418 w 1581"/>
                <a:gd name="T33" fmla="*/ 291 h 1122"/>
                <a:gd name="T34" fmla="*/ 1467 w 1581"/>
                <a:gd name="T35" fmla="*/ 481 h 1122"/>
                <a:gd name="T36" fmla="*/ 1332 w 1581"/>
                <a:gd name="T37" fmla="*/ 554 h 1122"/>
                <a:gd name="T38" fmla="*/ 1502 w 1581"/>
                <a:gd name="T39" fmla="*/ 622 h 1122"/>
                <a:gd name="T40" fmla="*/ 1276 w 1581"/>
                <a:gd name="T41" fmla="*/ 759 h 1122"/>
                <a:gd name="T42" fmla="*/ 1221 w 1581"/>
                <a:gd name="T43" fmla="*/ 722 h 1122"/>
                <a:gd name="T44" fmla="*/ 1193 w 1581"/>
                <a:gd name="T45" fmla="*/ 868 h 1122"/>
                <a:gd name="T46" fmla="*/ 1046 w 1581"/>
                <a:gd name="T47" fmla="*/ 770 h 1122"/>
                <a:gd name="T48" fmla="*/ 1028 w 1581"/>
                <a:gd name="T49" fmla="*/ 952 h 1122"/>
                <a:gd name="T50" fmla="*/ 830 w 1581"/>
                <a:gd name="T51" fmla="*/ 874 h 1122"/>
                <a:gd name="T52" fmla="*/ 767 w 1581"/>
                <a:gd name="T53" fmla="*/ 1030 h 1122"/>
                <a:gd name="T54" fmla="*/ 593 w 1581"/>
                <a:gd name="T55" fmla="*/ 973 h 1122"/>
                <a:gd name="T56" fmla="*/ 440 w 1581"/>
                <a:gd name="T57" fmla="*/ 1094 h 1122"/>
                <a:gd name="T58" fmla="*/ 663 w 1581"/>
                <a:gd name="T59" fmla="*/ 879 h 1122"/>
                <a:gd name="T60" fmla="*/ 892 w 1581"/>
                <a:gd name="T61" fmla="*/ 749 h 1122"/>
                <a:gd name="T62" fmla="*/ 1211 w 1581"/>
                <a:gd name="T63" fmla="*/ 603 h 1122"/>
                <a:gd name="T64" fmla="*/ 1358 w 1581"/>
                <a:gd name="T65" fmla="*/ 640 h 1122"/>
                <a:gd name="T66" fmla="*/ 1330 w 1581"/>
                <a:gd name="T67" fmla="*/ 445 h 1122"/>
                <a:gd name="T68" fmla="*/ 1269 w 1581"/>
                <a:gd name="T69" fmla="*/ 504 h 1122"/>
                <a:gd name="T70" fmla="*/ 897 w 1581"/>
                <a:gd name="T71" fmla="*/ 555 h 1122"/>
                <a:gd name="T72" fmla="*/ 1002 w 1581"/>
                <a:gd name="T73" fmla="*/ 631 h 1122"/>
                <a:gd name="T74" fmla="*/ 755 w 1581"/>
                <a:gd name="T75" fmla="*/ 707 h 1122"/>
                <a:gd name="T76" fmla="*/ 655 w 1581"/>
                <a:gd name="T77" fmla="*/ 580 h 1122"/>
                <a:gd name="T78" fmla="*/ 729 w 1581"/>
                <a:gd name="T79" fmla="*/ 778 h 1122"/>
                <a:gd name="T80" fmla="*/ 435 w 1581"/>
                <a:gd name="T81" fmla="*/ 843 h 1122"/>
                <a:gd name="T82" fmla="*/ 413 w 1581"/>
                <a:gd name="T83" fmla="*/ 858 h 1122"/>
                <a:gd name="T84" fmla="*/ 273 w 1581"/>
                <a:gd name="T85" fmla="*/ 1064 h 1122"/>
                <a:gd name="T86" fmla="*/ 143 w 1581"/>
                <a:gd name="T87" fmla="*/ 818 h 1122"/>
                <a:gd name="T88" fmla="*/ 106 w 1581"/>
                <a:gd name="T89" fmla="*/ 901 h 1122"/>
                <a:gd name="T90" fmla="*/ 35 w 1581"/>
                <a:gd name="T91" fmla="*/ 858 h 1122"/>
                <a:gd name="T92" fmla="*/ 91 w 1581"/>
                <a:gd name="T93" fmla="*/ 635 h 1122"/>
                <a:gd name="T94" fmla="*/ 96 w 1581"/>
                <a:gd name="T95" fmla="*/ 559 h 1122"/>
                <a:gd name="T96" fmla="*/ 157 w 1581"/>
                <a:gd name="T97" fmla="*/ 418 h 1122"/>
                <a:gd name="T98" fmla="*/ 245 w 1581"/>
                <a:gd name="T99" fmla="*/ 526 h 1122"/>
                <a:gd name="T100" fmla="*/ 280 w 1581"/>
                <a:gd name="T101" fmla="*/ 321 h 1122"/>
                <a:gd name="T102" fmla="*/ 466 w 1581"/>
                <a:gd name="T103" fmla="*/ 380 h 1122"/>
                <a:gd name="T104" fmla="*/ 504 w 1581"/>
                <a:gd name="T105" fmla="*/ 298 h 1122"/>
                <a:gd name="T106" fmla="*/ 635 w 1581"/>
                <a:gd name="T107" fmla="*/ 177 h 1122"/>
                <a:gd name="T108" fmla="*/ 749 w 1581"/>
                <a:gd name="T109" fmla="*/ 294 h 1122"/>
                <a:gd name="T110" fmla="*/ 787 w 1581"/>
                <a:gd name="T111" fmla="*/ 159 h 1122"/>
                <a:gd name="T112" fmla="*/ 1044 w 1581"/>
                <a:gd name="T113" fmla="*/ 164 h 1122"/>
                <a:gd name="T114" fmla="*/ 1120 w 1581"/>
                <a:gd name="T115" fmla="*/ 243 h 1122"/>
                <a:gd name="T116" fmla="*/ 1188 w 1581"/>
                <a:gd name="T117" fmla="*/ 5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81" h="1122">
                  <a:moveTo>
                    <a:pt x="1226" y="0"/>
                  </a:moveTo>
                  <a:lnTo>
                    <a:pt x="1261" y="4"/>
                  </a:lnTo>
                  <a:lnTo>
                    <a:pt x="1292" y="15"/>
                  </a:lnTo>
                  <a:lnTo>
                    <a:pt x="1319" y="33"/>
                  </a:lnTo>
                  <a:lnTo>
                    <a:pt x="1340" y="58"/>
                  </a:lnTo>
                  <a:lnTo>
                    <a:pt x="1357" y="88"/>
                  </a:lnTo>
                  <a:lnTo>
                    <a:pt x="1368" y="121"/>
                  </a:lnTo>
                  <a:lnTo>
                    <a:pt x="1375" y="159"/>
                  </a:lnTo>
                  <a:lnTo>
                    <a:pt x="1373" y="195"/>
                  </a:lnTo>
                  <a:lnTo>
                    <a:pt x="1367" y="227"/>
                  </a:lnTo>
                  <a:lnTo>
                    <a:pt x="1355" y="256"/>
                  </a:lnTo>
                  <a:lnTo>
                    <a:pt x="1337" y="281"/>
                  </a:lnTo>
                  <a:lnTo>
                    <a:pt x="1315" y="303"/>
                  </a:lnTo>
                  <a:lnTo>
                    <a:pt x="1289" y="319"/>
                  </a:lnTo>
                  <a:lnTo>
                    <a:pt x="1261" y="332"/>
                  </a:lnTo>
                  <a:lnTo>
                    <a:pt x="1231" y="342"/>
                  </a:lnTo>
                  <a:lnTo>
                    <a:pt x="1198" y="347"/>
                  </a:lnTo>
                  <a:lnTo>
                    <a:pt x="1165" y="351"/>
                  </a:lnTo>
                  <a:lnTo>
                    <a:pt x="1188" y="324"/>
                  </a:lnTo>
                  <a:lnTo>
                    <a:pt x="1206" y="293"/>
                  </a:lnTo>
                  <a:lnTo>
                    <a:pt x="1220" y="256"/>
                  </a:lnTo>
                  <a:lnTo>
                    <a:pt x="1220" y="251"/>
                  </a:lnTo>
                  <a:lnTo>
                    <a:pt x="1220" y="248"/>
                  </a:lnTo>
                  <a:lnTo>
                    <a:pt x="1216" y="245"/>
                  </a:lnTo>
                  <a:lnTo>
                    <a:pt x="1213" y="243"/>
                  </a:lnTo>
                  <a:lnTo>
                    <a:pt x="1210" y="242"/>
                  </a:lnTo>
                  <a:lnTo>
                    <a:pt x="1205" y="242"/>
                  </a:lnTo>
                  <a:lnTo>
                    <a:pt x="1201" y="243"/>
                  </a:lnTo>
                  <a:lnTo>
                    <a:pt x="1198" y="247"/>
                  </a:lnTo>
                  <a:lnTo>
                    <a:pt x="1196" y="250"/>
                  </a:lnTo>
                  <a:lnTo>
                    <a:pt x="1183" y="286"/>
                  </a:lnTo>
                  <a:lnTo>
                    <a:pt x="1163" y="316"/>
                  </a:lnTo>
                  <a:lnTo>
                    <a:pt x="1140" y="339"/>
                  </a:lnTo>
                  <a:lnTo>
                    <a:pt x="1114" y="357"/>
                  </a:lnTo>
                  <a:lnTo>
                    <a:pt x="1084" y="370"/>
                  </a:lnTo>
                  <a:lnTo>
                    <a:pt x="1051" y="379"/>
                  </a:lnTo>
                  <a:lnTo>
                    <a:pt x="1018" y="380"/>
                  </a:lnTo>
                  <a:lnTo>
                    <a:pt x="983" y="377"/>
                  </a:lnTo>
                  <a:lnTo>
                    <a:pt x="947" y="369"/>
                  </a:lnTo>
                  <a:lnTo>
                    <a:pt x="967" y="337"/>
                  </a:lnTo>
                  <a:lnTo>
                    <a:pt x="983" y="301"/>
                  </a:lnTo>
                  <a:lnTo>
                    <a:pt x="983" y="296"/>
                  </a:lnTo>
                  <a:lnTo>
                    <a:pt x="983" y="293"/>
                  </a:lnTo>
                  <a:lnTo>
                    <a:pt x="980" y="289"/>
                  </a:lnTo>
                  <a:lnTo>
                    <a:pt x="977" y="288"/>
                  </a:lnTo>
                  <a:lnTo>
                    <a:pt x="973" y="286"/>
                  </a:lnTo>
                  <a:lnTo>
                    <a:pt x="968" y="286"/>
                  </a:lnTo>
                  <a:lnTo>
                    <a:pt x="965" y="288"/>
                  </a:lnTo>
                  <a:lnTo>
                    <a:pt x="962" y="289"/>
                  </a:lnTo>
                  <a:lnTo>
                    <a:pt x="960" y="294"/>
                  </a:lnTo>
                  <a:lnTo>
                    <a:pt x="945" y="327"/>
                  </a:lnTo>
                  <a:lnTo>
                    <a:pt x="927" y="354"/>
                  </a:lnTo>
                  <a:lnTo>
                    <a:pt x="906" y="377"/>
                  </a:lnTo>
                  <a:lnTo>
                    <a:pt x="881" y="394"/>
                  </a:lnTo>
                  <a:lnTo>
                    <a:pt x="851" y="407"/>
                  </a:lnTo>
                  <a:lnTo>
                    <a:pt x="820" y="415"/>
                  </a:lnTo>
                  <a:lnTo>
                    <a:pt x="785" y="418"/>
                  </a:lnTo>
                  <a:lnTo>
                    <a:pt x="749" y="418"/>
                  </a:lnTo>
                  <a:lnTo>
                    <a:pt x="714" y="413"/>
                  </a:lnTo>
                  <a:lnTo>
                    <a:pt x="679" y="410"/>
                  </a:lnTo>
                  <a:lnTo>
                    <a:pt x="645" y="408"/>
                  </a:lnTo>
                  <a:lnTo>
                    <a:pt x="608" y="415"/>
                  </a:lnTo>
                  <a:lnTo>
                    <a:pt x="579" y="427"/>
                  </a:lnTo>
                  <a:lnTo>
                    <a:pt x="554" y="443"/>
                  </a:lnTo>
                  <a:lnTo>
                    <a:pt x="534" y="465"/>
                  </a:lnTo>
                  <a:lnTo>
                    <a:pt x="518" y="489"/>
                  </a:lnTo>
                  <a:lnTo>
                    <a:pt x="503" y="516"/>
                  </a:lnTo>
                  <a:lnTo>
                    <a:pt x="501" y="517"/>
                  </a:lnTo>
                  <a:lnTo>
                    <a:pt x="499" y="521"/>
                  </a:lnTo>
                  <a:lnTo>
                    <a:pt x="488" y="544"/>
                  </a:lnTo>
                  <a:lnTo>
                    <a:pt x="481" y="569"/>
                  </a:lnTo>
                  <a:lnTo>
                    <a:pt x="465" y="612"/>
                  </a:lnTo>
                  <a:lnTo>
                    <a:pt x="443" y="653"/>
                  </a:lnTo>
                  <a:lnTo>
                    <a:pt x="427" y="674"/>
                  </a:lnTo>
                  <a:lnTo>
                    <a:pt x="404" y="693"/>
                  </a:lnTo>
                  <a:lnTo>
                    <a:pt x="380" y="707"/>
                  </a:lnTo>
                  <a:lnTo>
                    <a:pt x="356" y="719"/>
                  </a:lnTo>
                  <a:lnTo>
                    <a:pt x="331" y="732"/>
                  </a:lnTo>
                  <a:lnTo>
                    <a:pt x="308" y="747"/>
                  </a:lnTo>
                  <a:lnTo>
                    <a:pt x="308" y="747"/>
                  </a:lnTo>
                  <a:lnTo>
                    <a:pt x="275" y="754"/>
                  </a:lnTo>
                  <a:lnTo>
                    <a:pt x="238" y="755"/>
                  </a:lnTo>
                  <a:lnTo>
                    <a:pt x="204" y="752"/>
                  </a:lnTo>
                  <a:lnTo>
                    <a:pt x="171" y="745"/>
                  </a:lnTo>
                  <a:lnTo>
                    <a:pt x="139" y="734"/>
                  </a:lnTo>
                  <a:lnTo>
                    <a:pt x="111" y="717"/>
                  </a:lnTo>
                  <a:lnTo>
                    <a:pt x="108" y="714"/>
                  </a:lnTo>
                  <a:lnTo>
                    <a:pt x="103" y="714"/>
                  </a:lnTo>
                  <a:lnTo>
                    <a:pt x="100" y="716"/>
                  </a:lnTo>
                  <a:lnTo>
                    <a:pt x="95" y="717"/>
                  </a:lnTo>
                  <a:lnTo>
                    <a:pt x="93" y="719"/>
                  </a:lnTo>
                  <a:lnTo>
                    <a:pt x="91" y="724"/>
                  </a:lnTo>
                  <a:lnTo>
                    <a:pt x="90" y="727"/>
                  </a:lnTo>
                  <a:lnTo>
                    <a:pt x="91" y="731"/>
                  </a:lnTo>
                  <a:lnTo>
                    <a:pt x="95" y="734"/>
                  </a:lnTo>
                  <a:lnTo>
                    <a:pt x="128" y="755"/>
                  </a:lnTo>
                  <a:lnTo>
                    <a:pt x="162" y="769"/>
                  </a:lnTo>
                  <a:lnTo>
                    <a:pt x="200" y="777"/>
                  </a:lnTo>
                  <a:lnTo>
                    <a:pt x="240" y="778"/>
                  </a:lnTo>
                  <a:lnTo>
                    <a:pt x="278" y="777"/>
                  </a:lnTo>
                  <a:lnTo>
                    <a:pt x="273" y="785"/>
                  </a:lnTo>
                  <a:lnTo>
                    <a:pt x="268" y="793"/>
                  </a:lnTo>
                  <a:lnTo>
                    <a:pt x="265" y="802"/>
                  </a:lnTo>
                  <a:lnTo>
                    <a:pt x="255" y="840"/>
                  </a:lnTo>
                  <a:lnTo>
                    <a:pt x="253" y="879"/>
                  </a:lnTo>
                  <a:lnTo>
                    <a:pt x="260" y="919"/>
                  </a:lnTo>
                  <a:lnTo>
                    <a:pt x="273" y="955"/>
                  </a:lnTo>
                  <a:lnTo>
                    <a:pt x="276" y="960"/>
                  </a:lnTo>
                  <a:lnTo>
                    <a:pt x="280" y="962"/>
                  </a:lnTo>
                  <a:lnTo>
                    <a:pt x="283" y="962"/>
                  </a:lnTo>
                  <a:lnTo>
                    <a:pt x="286" y="962"/>
                  </a:lnTo>
                  <a:lnTo>
                    <a:pt x="291" y="960"/>
                  </a:lnTo>
                  <a:lnTo>
                    <a:pt x="293" y="957"/>
                  </a:lnTo>
                  <a:lnTo>
                    <a:pt x="294" y="952"/>
                  </a:lnTo>
                  <a:lnTo>
                    <a:pt x="296" y="949"/>
                  </a:lnTo>
                  <a:lnTo>
                    <a:pt x="294" y="944"/>
                  </a:lnTo>
                  <a:lnTo>
                    <a:pt x="285" y="916"/>
                  </a:lnTo>
                  <a:lnTo>
                    <a:pt x="278" y="886"/>
                  </a:lnTo>
                  <a:lnTo>
                    <a:pt x="278" y="854"/>
                  </a:lnTo>
                  <a:lnTo>
                    <a:pt x="283" y="825"/>
                  </a:lnTo>
                  <a:lnTo>
                    <a:pt x="294" y="797"/>
                  </a:lnTo>
                  <a:lnTo>
                    <a:pt x="311" y="772"/>
                  </a:lnTo>
                  <a:lnTo>
                    <a:pt x="314" y="770"/>
                  </a:lnTo>
                  <a:lnTo>
                    <a:pt x="318" y="770"/>
                  </a:lnTo>
                  <a:lnTo>
                    <a:pt x="319" y="767"/>
                  </a:lnTo>
                  <a:lnTo>
                    <a:pt x="321" y="764"/>
                  </a:lnTo>
                  <a:lnTo>
                    <a:pt x="323" y="760"/>
                  </a:lnTo>
                  <a:lnTo>
                    <a:pt x="341" y="749"/>
                  </a:lnTo>
                  <a:lnTo>
                    <a:pt x="361" y="742"/>
                  </a:lnTo>
                  <a:lnTo>
                    <a:pt x="394" y="729"/>
                  </a:lnTo>
                  <a:lnTo>
                    <a:pt x="422" y="711"/>
                  </a:lnTo>
                  <a:lnTo>
                    <a:pt x="446" y="686"/>
                  </a:lnTo>
                  <a:lnTo>
                    <a:pt x="466" y="660"/>
                  </a:lnTo>
                  <a:lnTo>
                    <a:pt x="483" y="628"/>
                  </a:lnTo>
                  <a:lnTo>
                    <a:pt x="496" y="674"/>
                  </a:lnTo>
                  <a:lnTo>
                    <a:pt x="519" y="717"/>
                  </a:lnTo>
                  <a:lnTo>
                    <a:pt x="549" y="755"/>
                  </a:lnTo>
                  <a:lnTo>
                    <a:pt x="552" y="759"/>
                  </a:lnTo>
                  <a:lnTo>
                    <a:pt x="557" y="759"/>
                  </a:lnTo>
                  <a:lnTo>
                    <a:pt x="560" y="759"/>
                  </a:lnTo>
                  <a:lnTo>
                    <a:pt x="564" y="757"/>
                  </a:lnTo>
                  <a:lnTo>
                    <a:pt x="567" y="754"/>
                  </a:lnTo>
                  <a:lnTo>
                    <a:pt x="569" y="750"/>
                  </a:lnTo>
                  <a:lnTo>
                    <a:pt x="569" y="745"/>
                  </a:lnTo>
                  <a:lnTo>
                    <a:pt x="569" y="742"/>
                  </a:lnTo>
                  <a:lnTo>
                    <a:pt x="565" y="737"/>
                  </a:lnTo>
                  <a:lnTo>
                    <a:pt x="544" y="711"/>
                  </a:lnTo>
                  <a:lnTo>
                    <a:pt x="526" y="681"/>
                  </a:lnTo>
                  <a:lnTo>
                    <a:pt x="513" y="650"/>
                  </a:lnTo>
                  <a:lnTo>
                    <a:pt x="504" y="615"/>
                  </a:lnTo>
                  <a:lnTo>
                    <a:pt x="504" y="582"/>
                  </a:lnTo>
                  <a:lnTo>
                    <a:pt x="513" y="547"/>
                  </a:lnTo>
                  <a:lnTo>
                    <a:pt x="516" y="542"/>
                  </a:lnTo>
                  <a:lnTo>
                    <a:pt x="521" y="532"/>
                  </a:lnTo>
                  <a:lnTo>
                    <a:pt x="521" y="531"/>
                  </a:lnTo>
                  <a:lnTo>
                    <a:pt x="539" y="503"/>
                  </a:lnTo>
                  <a:lnTo>
                    <a:pt x="559" y="476"/>
                  </a:lnTo>
                  <a:lnTo>
                    <a:pt x="585" y="455"/>
                  </a:lnTo>
                  <a:lnTo>
                    <a:pt x="615" y="438"/>
                  </a:lnTo>
                  <a:lnTo>
                    <a:pt x="645" y="430"/>
                  </a:lnTo>
                  <a:lnTo>
                    <a:pt x="676" y="430"/>
                  </a:lnTo>
                  <a:lnTo>
                    <a:pt x="707" y="433"/>
                  </a:lnTo>
                  <a:lnTo>
                    <a:pt x="741" y="437"/>
                  </a:lnTo>
                  <a:lnTo>
                    <a:pt x="774" y="441"/>
                  </a:lnTo>
                  <a:lnTo>
                    <a:pt x="803" y="441"/>
                  </a:lnTo>
                  <a:lnTo>
                    <a:pt x="840" y="437"/>
                  </a:lnTo>
                  <a:lnTo>
                    <a:pt x="873" y="427"/>
                  </a:lnTo>
                  <a:lnTo>
                    <a:pt x="902" y="410"/>
                  </a:lnTo>
                  <a:lnTo>
                    <a:pt x="929" y="389"/>
                  </a:lnTo>
                  <a:lnTo>
                    <a:pt x="973" y="400"/>
                  </a:lnTo>
                  <a:lnTo>
                    <a:pt x="1018" y="405"/>
                  </a:lnTo>
                  <a:lnTo>
                    <a:pt x="1061" y="402"/>
                  </a:lnTo>
                  <a:lnTo>
                    <a:pt x="1101" y="390"/>
                  </a:lnTo>
                  <a:lnTo>
                    <a:pt x="1137" y="372"/>
                  </a:lnTo>
                  <a:lnTo>
                    <a:pt x="1139" y="374"/>
                  </a:lnTo>
                  <a:lnTo>
                    <a:pt x="1140" y="374"/>
                  </a:lnTo>
                  <a:lnTo>
                    <a:pt x="1190" y="374"/>
                  </a:lnTo>
                  <a:lnTo>
                    <a:pt x="1238" y="365"/>
                  </a:lnTo>
                  <a:lnTo>
                    <a:pt x="1279" y="351"/>
                  </a:lnTo>
                  <a:lnTo>
                    <a:pt x="1317" y="329"/>
                  </a:lnTo>
                  <a:lnTo>
                    <a:pt x="1348" y="301"/>
                  </a:lnTo>
                  <a:lnTo>
                    <a:pt x="1372" y="266"/>
                  </a:lnTo>
                  <a:lnTo>
                    <a:pt x="1372" y="271"/>
                  </a:lnTo>
                  <a:lnTo>
                    <a:pt x="1373" y="275"/>
                  </a:lnTo>
                  <a:lnTo>
                    <a:pt x="1377" y="278"/>
                  </a:lnTo>
                  <a:lnTo>
                    <a:pt x="1380" y="280"/>
                  </a:lnTo>
                  <a:lnTo>
                    <a:pt x="1418" y="291"/>
                  </a:lnTo>
                  <a:lnTo>
                    <a:pt x="1459" y="296"/>
                  </a:lnTo>
                  <a:lnTo>
                    <a:pt x="1499" y="298"/>
                  </a:lnTo>
                  <a:lnTo>
                    <a:pt x="1540" y="296"/>
                  </a:lnTo>
                  <a:lnTo>
                    <a:pt x="1581" y="291"/>
                  </a:lnTo>
                  <a:lnTo>
                    <a:pt x="1557" y="313"/>
                  </a:lnTo>
                  <a:lnTo>
                    <a:pt x="1537" y="337"/>
                  </a:lnTo>
                  <a:lnTo>
                    <a:pt x="1522" y="364"/>
                  </a:lnTo>
                  <a:lnTo>
                    <a:pt x="1514" y="394"/>
                  </a:lnTo>
                  <a:lnTo>
                    <a:pt x="1509" y="423"/>
                  </a:lnTo>
                  <a:lnTo>
                    <a:pt x="1491" y="453"/>
                  </a:lnTo>
                  <a:lnTo>
                    <a:pt x="1467" y="481"/>
                  </a:lnTo>
                  <a:lnTo>
                    <a:pt x="1441" y="503"/>
                  </a:lnTo>
                  <a:lnTo>
                    <a:pt x="1410" y="521"/>
                  </a:lnTo>
                  <a:lnTo>
                    <a:pt x="1377" y="531"/>
                  </a:lnTo>
                  <a:lnTo>
                    <a:pt x="1340" y="532"/>
                  </a:lnTo>
                  <a:lnTo>
                    <a:pt x="1335" y="534"/>
                  </a:lnTo>
                  <a:lnTo>
                    <a:pt x="1332" y="536"/>
                  </a:lnTo>
                  <a:lnTo>
                    <a:pt x="1330" y="539"/>
                  </a:lnTo>
                  <a:lnTo>
                    <a:pt x="1329" y="542"/>
                  </a:lnTo>
                  <a:lnTo>
                    <a:pt x="1329" y="547"/>
                  </a:lnTo>
                  <a:lnTo>
                    <a:pt x="1330" y="551"/>
                  </a:lnTo>
                  <a:lnTo>
                    <a:pt x="1332" y="554"/>
                  </a:lnTo>
                  <a:lnTo>
                    <a:pt x="1335" y="555"/>
                  </a:lnTo>
                  <a:lnTo>
                    <a:pt x="1340" y="557"/>
                  </a:lnTo>
                  <a:lnTo>
                    <a:pt x="1381" y="554"/>
                  </a:lnTo>
                  <a:lnTo>
                    <a:pt x="1419" y="542"/>
                  </a:lnTo>
                  <a:lnTo>
                    <a:pt x="1454" y="524"/>
                  </a:lnTo>
                  <a:lnTo>
                    <a:pt x="1484" y="499"/>
                  </a:lnTo>
                  <a:lnTo>
                    <a:pt x="1509" y="468"/>
                  </a:lnTo>
                  <a:lnTo>
                    <a:pt x="1515" y="499"/>
                  </a:lnTo>
                  <a:lnTo>
                    <a:pt x="1525" y="529"/>
                  </a:lnTo>
                  <a:lnTo>
                    <a:pt x="1510" y="575"/>
                  </a:lnTo>
                  <a:lnTo>
                    <a:pt x="1502" y="622"/>
                  </a:lnTo>
                  <a:lnTo>
                    <a:pt x="1502" y="668"/>
                  </a:lnTo>
                  <a:lnTo>
                    <a:pt x="1510" y="712"/>
                  </a:lnTo>
                  <a:lnTo>
                    <a:pt x="1527" y="755"/>
                  </a:lnTo>
                  <a:lnTo>
                    <a:pt x="1495" y="775"/>
                  </a:lnTo>
                  <a:lnTo>
                    <a:pt x="1464" y="793"/>
                  </a:lnTo>
                  <a:lnTo>
                    <a:pt x="1431" y="805"/>
                  </a:lnTo>
                  <a:lnTo>
                    <a:pt x="1398" y="812"/>
                  </a:lnTo>
                  <a:lnTo>
                    <a:pt x="1363" y="810"/>
                  </a:lnTo>
                  <a:lnTo>
                    <a:pt x="1330" y="800"/>
                  </a:lnTo>
                  <a:lnTo>
                    <a:pt x="1297" y="780"/>
                  </a:lnTo>
                  <a:lnTo>
                    <a:pt x="1276" y="759"/>
                  </a:lnTo>
                  <a:lnTo>
                    <a:pt x="1256" y="736"/>
                  </a:lnTo>
                  <a:lnTo>
                    <a:pt x="1241" y="711"/>
                  </a:lnTo>
                  <a:lnTo>
                    <a:pt x="1239" y="706"/>
                  </a:lnTo>
                  <a:lnTo>
                    <a:pt x="1236" y="704"/>
                  </a:lnTo>
                  <a:lnTo>
                    <a:pt x="1231" y="704"/>
                  </a:lnTo>
                  <a:lnTo>
                    <a:pt x="1228" y="704"/>
                  </a:lnTo>
                  <a:lnTo>
                    <a:pt x="1225" y="707"/>
                  </a:lnTo>
                  <a:lnTo>
                    <a:pt x="1221" y="709"/>
                  </a:lnTo>
                  <a:lnTo>
                    <a:pt x="1220" y="714"/>
                  </a:lnTo>
                  <a:lnTo>
                    <a:pt x="1220" y="717"/>
                  </a:lnTo>
                  <a:lnTo>
                    <a:pt x="1221" y="722"/>
                  </a:lnTo>
                  <a:lnTo>
                    <a:pt x="1238" y="752"/>
                  </a:lnTo>
                  <a:lnTo>
                    <a:pt x="1261" y="778"/>
                  </a:lnTo>
                  <a:lnTo>
                    <a:pt x="1286" y="802"/>
                  </a:lnTo>
                  <a:lnTo>
                    <a:pt x="1315" y="820"/>
                  </a:lnTo>
                  <a:lnTo>
                    <a:pt x="1324" y="825"/>
                  </a:lnTo>
                  <a:lnTo>
                    <a:pt x="1332" y="828"/>
                  </a:lnTo>
                  <a:lnTo>
                    <a:pt x="1320" y="836"/>
                  </a:lnTo>
                  <a:lnTo>
                    <a:pt x="1289" y="851"/>
                  </a:lnTo>
                  <a:lnTo>
                    <a:pt x="1258" y="863"/>
                  </a:lnTo>
                  <a:lnTo>
                    <a:pt x="1225" y="868"/>
                  </a:lnTo>
                  <a:lnTo>
                    <a:pt x="1193" y="868"/>
                  </a:lnTo>
                  <a:lnTo>
                    <a:pt x="1160" y="859"/>
                  </a:lnTo>
                  <a:lnTo>
                    <a:pt x="1127" y="841"/>
                  </a:lnTo>
                  <a:lnTo>
                    <a:pt x="1102" y="821"/>
                  </a:lnTo>
                  <a:lnTo>
                    <a:pt x="1082" y="797"/>
                  </a:lnTo>
                  <a:lnTo>
                    <a:pt x="1066" y="770"/>
                  </a:lnTo>
                  <a:lnTo>
                    <a:pt x="1063" y="767"/>
                  </a:lnTo>
                  <a:lnTo>
                    <a:pt x="1059" y="764"/>
                  </a:lnTo>
                  <a:lnTo>
                    <a:pt x="1056" y="764"/>
                  </a:lnTo>
                  <a:lnTo>
                    <a:pt x="1053" y="765"/>
                  </a:lnTo>
                  <a:lnTo>
                    <a:pt x="1049" y="767"/>
                  </a:lnTo>
                  <a:lnTo>
                    <a:pt x="1046" y="770"/>
                  </a:lnTo>
                  <a:lnTo>
                    <a:pt x="1044" y="774"/>
                  </a:lnTo>
                  <a:lnTo>
                    <a:pt x="1044" y="778"/>
                  </a:lnTo>
                  <a:lnTo>
                    <a:pt x="1044" y="782"/>
                  </a:lnTo>
                  <a:lnTo>
                    <a:pt x="1066" y="818"/>
                  </a:lnTo>
                  <a:lnTo>
                    <a:pt x="1091" y="846"/>
                  </a:lnTo>
                  <a:lnTo>
                    <a:pt x="1120" y="866"/>
                  </a:lnTo>
                  <a:lnTo>
                    <a:pt x="1150" y="879"/>
                  </a:lnTo>
                  <a:lnTo>
                    <a:pt x="1122" y="904"/>
                  </a:lnTo>
                  <a:lnTo>
                    <a:pt x="1092" y="926"/>
                  </a:lnTo>
                  <a:lnTo>
                    <a:pt x="1061" y="942"/>
                  </a:lnTo>
                  <a:lnTo>
                    <a:pt x="1028" y="952"/>
                  </a:lnTo>
                  <a:lnTo>
                    <a:pt x="993" y="957"/>
                  </a:lnTo>
                  <a:lnTo>
                    <a:pt x="959" y="952"/>
                  </a:lnTo>
                  <a:lnTo>
                    <a:pt x="922" y="939"/>
                  </a:lnTo>
                  <a:lnTo>
                    <a:pt x="894" y="922"/>
                  </a:lnTo>
                  <a:lnTo>
                    <a:pt x="869" y="901"/>
                  </a:lnTo>
                  <a:lnTo>
                    <a:pt x="850" y="876"/>
                  </a:lnTo>
                  <a:lnTo>
                    <a:pt x="845" y="873"/>
                  </a:lnTo>
                  <a:lnTo>
                    <a:pt x="841" y="871"/>
                  </a:lnTo>
                  <a:lnTo>
                    <a:pt x="838" y="871"/>
                  </a:lnTo>
                  <a:lnTo>
                    <a:pt x="833" y="871"/>
                  </a:lnTo>
                  <a:lnTo>
                    <a:pt x="830" y="874"/>
                  </a:lnTo>
                  <a:lnTo>
                    <a:pt x="828" y="876"/>
                  </a:lnTo>
                  <a:lnTo>
                    <a:pt x="826" y="879"/>
                  </a:lnTo>
                  <a:lnTo>
                    <a:pt x="826" y="884"/>
                  </a:lnTo>
                  <a:lnTo>
                    <a:pt x="828" y="888"/>
                  </a:lnTo>
                  <a:lnTo>
                    <a:pt x="853" y="917"/>
                  </a:lnTo>
                  <a:lnTo>
                    <a:pt x="883" y="942"/>
                  </a:lnTo>
                  <a:lnTo>
                    <a:pt x="914" y="962"/>
                  </a:lnTo>
                  <a:lnTo>
                    <a:pt x="881" y="993"/>
                  </a:lnTo>
                  <a:lnTo>
                    <a:pt x="845" y="1015"/>
                  </a:lnTo>
                  <a:lnTo>
                    <a:pt x="807" y="1026"/>
                  </a:lnTo>
                  <a:lnTo>
                    <a:pt x="767" y="1030"/>
                  </a:lnTo>
                  <a:lnTo>
                    <a:pt x="727" y="1025"/>
                  </a:lnTo>
                  <a:lnTo>
                    <a:pt x="688" y="1011"/>
                  </a:lnTo>
                  <a:lnTo>
                    <a:pt x="650" y="990"/>
                  </a:lnTo>
                  <a:lnTo>
                    <a:pt x="613" y="962"/>
                  </a:lnTo>
                  <a:lnTo>
                    <a:pt x="608" y="959"/>
                  </a:lnTo>
                  <a:lnTo>
                    <a:pt x="605" y="959"/>
                  </a:lnTo>
                  <a:lnTo>
                    <a:pt x="600" y="959"/>
                  </a:lnTo>
                  <a:lnTo>
                    <a:pt x="597" y="962"/>
                  </a:lnTo>
                  <a:lnTo>
                    <a:pt x="593" y="965"/>
                  </a:lnTo>
                  <a:lnTo>
                    <a:pt x="592" y="970"/>
                  </a:lnTo>
                  <a:lnTo>
                    <a:pt x="593" y="973"/>
                  </a:lnTo>
                  <a:lnTo>
                    <a:pt x="597" y="978"/>
                  </a:lnTo>
                  <a:lnTo>
                    <a:pt x="633" y="1008"/>
                  </a:lnTo>
                  <a:lnTo>
                    <a:pt x="673" y="1031"/>
                  </a:lnTo>
                  <a:lnTo>
                    <a:pt x="712" y="1046"/>
                  </a:lnTo>
                  <a:lnTo>
                    <a:pt x="678" y="1078"/>
                  </a:lnTo>
                  <a:lnTo>
                    <a:pt x="641" y="1101"/>
                  </a:lnTo>
                  <a:lnTo>
                    <a:pt x="602" y="1116"/>
                  </a:lnTo>
                  <a:lnTo>
                    <a:pt x="560" y="1122"/>
                  </a:lnTo>
                  <a:lnTo>
                    <a:pt x="521" y="1120"/>
                  </a:lnTo>
                  <a:lnTo>
                    <a:pt x="480" y="1112"/>
                  </a:lnTo>
                  <a:lnTo>
                    <a:pt x="440" y="1094"/>
                  </a:lnTo>
                  <a:lnTo>
                    <a:pt x="402" y="1068"/>
                  </a:lnTo>
                  <a:lnTo>
                    <a:pt x="432" y="1043"/>
                  </a:lnTo>
                  <a:lnTo>
                    <a:pt x="456" y="1013"/>
                  </a:lnTo>
                  <a:lnTo>
                    <a:pt x="475" y="978"/>
                  </a:lnTo>
                  <a:lnTo>
                    <a:pt x="486" y="940"/>
                  </a:lnTo>
                  <a:lnTo>
                    <a:pt x="489" y="899"/>
                  </a:lnTo>
                  <a:lnTo>
                    <a:pt x="526" y="907"/>
                  </a:lnTo>
                  <a:lnTo>
                    <a:pt x="564" y="909"/>
                  </a:lnTo>
                  <a:lnTo>
                    <a:pt x="600" y="904"/>
                  </a:lnTo>
                  <a:lnTo>
                    <a:pt x="636" y="892"/>
                  </a:lnTo>
                  <a:lnTo>
                    <a:pt x="663" y="879"/>
                  </a:lnTo>
                  <a:lnTo>
                    <a:pt x="688" y="863"/>
                  </a:lnTo>
                  <a:lnTo>
                    <a:pt x="711" y="843"/>
                  </a:lnTo>
                  <a:lnTo>
                    <a:pt x="731" y="821"/>
                  </a:lnTo>
                  <a:lnTo>
                    <a:pt x="747" y="795"/>
                  </a:lnTo>
                  <a:lnTo>
                    <a:pt x="757" y="769"/>
                  </a:lnTo>
                  <a:lnTo>
                    <a:pt x="760" y="739"/>
                  </a:lnTo>
                  <a:lnTo>
                    <a:pt x="774" y="744"/>
                  </a:lnTo>
                  <a:lnTo>
                    <a:pt x="787" y="749"/>
                  </a:lnTo>
                  <a:lnTo>
                    <a:pt x="821" y="755"/>
                  </a:lnTo>
                  <a:lnTo>
                    <a:pt x="858" y="755"/>
                  </a:lnTo>
                  <a:lnTo>
                    <a:pt x="892" y="749"/>
                  </a:lnTo>
                  <a:lnTo>
                    <a:pt x="927" y="737"/>
                  </a:lnTo>
                  <a:lnTo>
                    <a:pt x="960" y="719"/>
                  </a:lnTo>
                  <a:lnTo>
                    <a:pt x="987" y="696"/>
                  </a:lnTo>
                  <a:lnTo>
                    <a:pt x="1010" y="669"/>
                  </a:lnTo>
                  <a:lnTo>
                    <a:pt x="1025" y="636"/>
                  </a:lnTo>
                  <a:lnTo>
                    <a:pt x="1066" y="643"/>
                  </a:lnTo>
                  <a:lnTo>
                    <a:pt x="1106" y="643"/>
                  </a:lnTo>
                  <a:lnTo>
                    <a:pt x="1144" y="636"/>
                  </a:lnTo>
                  <a:lnTo>
                    <a:pt x="1178" y="623"/>
                  </a:lnTo>
                  <a:lnTo>
                    <a:pt x="1210" y="603"/>
                  </a:lnTo>
                  <a:lnTo>
                    <a:pt x="1211" y="603"/>
                  </a:lnTo>
                  <a:lnTo>
                    <a:pt x="1215" y="602"/>
                  </a:lnTo>
                  <a:lnTo>
                    <a:pt x="1238" y="593"/>
                  </a:lnTo>
                  <a:lnTo>
                    <a:pt x="1259" y="593"/>
                  </a:lnTo>
                  <a:lnTo>
                    <a:pt x="1282" y="600"/>
                  </a:lnTo>
                  <a:lnTo>
                    <a:pt x="1304" y="612"/>
                  </a:lnTo>
                  <a:lnTo>
                    <a:pt x="1324" y="625"/>
                  </a:lnTo>
                  <a:lnTo>
                    <a:pt x="1340" y="640"/>
                  </a:lnTo>
                  <a:lnTo>
                    <a:pt x="1345" y="643"/>
                  </a:lnTo>
                  <a:lnTo>
                    <a:pt x="1350" y="643"/>
                  </a:lnTo>
                  <a:lnTo>
                    <a:pt x="1353" y="643"/>
                  </a:lnTo>
                  <a:lnTo>
                    <a:pt x="1358" y="640"/>
                  </a:lnTo>
                  <a:lnTo>
                    <a:pt x="1360" y="636"/>
                  </a:lnTo>
                  <a:lnTo>
                    <a:pt x="1362" y="631"/>
                  </a:lnTo>
                  <a:lnTo>
                    <a:pt x="1360" y="628"/>
                  </a:lnTo>
                  <a:lnTo>
                    <a:pt x="1358" y="623"/>
                  </a:lnTo>
                  <a:lnTo>
                    <a:pt x="1335" y="603"/>
                  </a:lnTo>
                  <a:lnTo>
                    <a:pt x="1309" y="585"/>
                  </a:lnTo>
                  <a:lnTo>
                    <a:pt x="1281" y="574"/>
                  </a:lnTo>
                  <a:lnTo>
                    <a:pt x="1251" y="567"/>
                  </a:lnTo>
                  <a:lnTo>
                    <a:pt x="1281" y="531"/>
                  </a:lnTo>
                  <a:lnTo>
                    <a:pt x="1307" y="489"/>
                  </a:lnTo>
                  <a:lnTo>
                    <a:pt x="1330" y="445"/>
                  </a:lnTo>
                  <a:lnTo>
                    <a:pt x="1330" y="440"/>
                  </a:lnTo>
                  <a:lnTo>
                    <a:pt x="1330" y="437"/>
                  </a:lnTo>
                  <a:lnTo>
                    <a:pt x="1329" y="432"/>
                  </a:lnTo>
                  <a:lnTo>
                    <a:pt x="1325" y="430"/>
                  </a:lnTo>
                  <a:lnTo>
                    <a:pt x="1322" y="427"/>
                  </a:lnTo>
                  <a:lnTo>
                    <a:pt x="1319" y="427"/>
                  </a:lnTo>
                  <a:lnTo>
                    <a:pt x="1315" y="427"/>
                  </a:lnTo>
                  <a:lnTo>
                    <a:pt x="1312" y="428"/>
                  </a:lnTo>
                  <a:lnTo>
                    <a:pt x="1309" y="433"/>
                  </a:lnTo>
                  <a:lnTo>
                    <a:pt x="1291" y="470"/>
                  </a:lnTo>
                  <a:lnTo>
                    <a:pt x="1269" y="504"/>
                  </a:lnTo>
                  <a:lnTo>
                    <a:pt x="1246" y="536"/>
                  </a:lnTo>
                  <a:lnTo>
                    <a:pt x="1218" y="564"/>
                  </a:lnTo>
                  <a:lnTo>
                    <a:pt x="1188" y="587"/>
                  </a:lnTo>
                  <a:lnTo>
                    <a:pt x="1155" y="603"/>
                  </a:lnTo>
                  <a:lnTo>
                    <a:pt x="1119" y="615"/>
                  </a:lnTo>
                  <a:lnTo>
                    <a:pt x="1079" y="618"/>
                  </a:lnTo>
                  <a:lnTo>
                    <a:pt x="1036" y="615"/>
                  </a:lnTo>
                  <a:lnTo>
                    <a:pt x="990" y="603"/>
                  </a:lnTo>
                  <a:lnTo>
                    <a:pt x="944" y="584"/>
                  </a:lnTo>
                  <a:lnTo>
                    <a:pt x="902" y="557"/>
                  </a:lnTo>
                  <a:lnTo>
                    <a:pt x="897" y="555"/>
                  </a:lnTo>
                  <a:lnTo>
                    <a:pt x="894" y="555"/>
                  </a:lnTo>
                  <a:lnTo>
                    <a:pt x="891" y="557"/>
                  </a:lnTo>
                  <a:lnTo>
                    <a:pt x="888" y="560"/>
                  </a:lnTo>
                  <a:lnTo>
                    <a:pt x="886" y="564"/>
                  </a:lnTo>
                  <a:lnTo>
                    <a:pt x="884" y="567"/>
                  </a:lnTo>
                  <a:lnTo>
                    <a:pt x="884" y="572"/>
                  </a:lnTo>
                  <a:lnTo>
                    <a:pt x="886" y="575"/>
                  </a:lnTo>
                  <a:lnTo>
                    <a:pt x="889" y="579"/>
                  </a:lnTo>
                  <a:lnTo>
                    <a:pt x="924" y="600"/>
                  </a:lnTo>
                  <a:lnTo>
                    <a:pt x="962" y="618"/>
                  </a:lnTo>
                  <a:lnTo>
                    <a:pt x="1002" y="631"/>
                  </a:lnTo>
                  <a:lnTo>
                    <a:pt x="987" y="660"/>
                  </a:lnTo>
                  <a:lnTo>
                    <a:pt x="967" y="684"/>
                  </a:lnTo>
                  <a:lnTo>
                    <a:pt x="942" y="702"/>
                  </a:lnTo>
                  <a:lnTo>
                    <a:pt x="914" y="716"/>
                  </a:lnTo>
                  <a:lnTo>
                    <a:pt x="883" y="726"/>
                  </a:lnTo>
                  <a:lnTo>
                    <a:pt x="851" y="729"/>
                  </a:lnTo>
                  <a:lnTo>
                    <a:pt x="818" y="729"/>
                  </a:lnTo>
                  <a:lnTo>
                    <a:pt x="787" y="722"/>
                  </a:lnTo>
                  <a:lnTo>
                    <a:pt x="759" y="712"/>
                  </a:lnTo>
                  <a:lnTo>
                    <a:pt x="757" y="712"/>
                  </a:lnTo>
                  <a:lnTo>
                    <a:pt x="755" y="707"/>
                  </a:lnTo>
                  <a:lnTo>
                    <a:pt x="752" y="706"/>
                  </a:lnTo>
                  <a:lnTo>
                    <a:pt x="749" y="704"/>
                  </a:lnTo>
                  <a:lnTo>
                    <a:pt x="744" y="704"/>
                  </a:lnTo>
                  <a:lnTo>
                    <a:pt x="717" y="683"/>
                  </a:lnTo>
                  <a:lnTo>
                    <a:pt x="694" y="653"/>
                  </a:lnTo>
                  <a:lnTo>
                    <a:pt x="678" y="622"/>
                  </a:lnTo>
                  <a:lnTo>
                    <a:pt x="668" y="589"/>
                  </a:lnTo>
                  <a:lnTo>
                    <a:pt x="666" y="584"/>
                  </a:lnTo>
                  <a:lnTo>
                    <a:pt x="663" y="580"/>
                  </a:lnTo>
                  <a:lnTo>
                    <a:pt x="660" y="580"/>
                  </a:lnTo>
                  <a:lnTo>
                    <a:pt x="655" y="580"/>
                  </a:lnTo>
                  <a:lnTo>
                    <a:pt x="651" y="580"/>
                  </a:lnTo>
                  <a:lnTo>
                    <a:pt x="648" y="582"/>
                  </a:lnTo>
                  <a:lnTo>
                    <a:pt x="645" y="585"/>
                  </a:lnTo>
                  <a:lnTo>
                    <a:pt x="643" y="590"/>
                  </a:lnTo>
                  <a:lnTo>
                    <a:pt x="645" y="595"/>
                  </a:lnTo>
                  <a:lnTo>
                    <a:pt x="656" y="635"/>
                  </a:lnTo>
                  <a:lnTo>
                    <a:pt x="676" y="669"/>
                  </a:lnTo>
                  <a:lnTo>
                    <a:pt x="703" y="701"/>
                  </a:lnTo>
                  <a:lnTo>
                    <a:pt x="736" y="726"/>
                  </a:lnTo>
                  <a:lnTo>
                    <a:pt x="736" y="754"/>
                  </a:lnTo>
                  <a:lnTo>
                    <a:pt x="729" y="778"/>
                  </a:lnTo>
                  <a:lnTo>
                    <a:pt x="716" y="802"/>
                  </a:lnTo>
                  <a:lnTo>
                    <a:pt x="699" y="821"/>
                  </a:lnTo>
                  <a:lnTo>
                    <a:pt x="678" y="840"/>
                  </a:lnTo>
                  <a:lnTo>
                    <a:pt x="655" y="854"/>
                  </a:lnTo>
                  <a:lnTo>
                    <a:pt x="630" y="868"/>
                  </a:lnTo>
                  <a:lnTo>
                    <a:pt x="607" y="878"/>
                  </a:lnTo>
                  <a:lnTo>
                    <a:pt x="570" y="886"/>
                  </a:lnTo>
                  <a:lnTo>
                    <a:pt x="534" y="886"/>
                  </a:lnTo>
                  <a:lnTo>
                    <a:pt x="499" y="878"/>
                  </a:lnTo>
                  <a:lnTo>
                    <a:pt x="466" y="863"/>
                  </a:lnTo>
                  <a:lnTo>
                    <a:pt x="435" y="843"/>
                  </a:lnTo>
                  <a:lnTo>
                    <a:pt x="410" y="818"/>
                  </a:lnTo>
                  <a:lnTo>
                    <a:pt x="407" y="815"/>
                  </a:lnTo>
                  <a:lnTo>
                    <a:pt x="402" y="813"/>
                  </a:lnTo>
                  <a:lnTo>
                    <a:pt x="399" y="813"/>
                  </a:lnTo>
                  <a:lnTo>
                    <a:pt x="395" y="816"/>
                  </a:lnTo>
                  <a:lnTo>
                    <a:pt x="392" y="818"/>
                  </a:lnTo>
                  <a:lnTo>
                    <a:pt x="390" y="821"/>
                  </a:lnTo>
                  <a:lnTo>
                    <a:pt x="390" y="826"/>
                  </a:lnTo>
                  <a:lnTo>
                    <a:pt x="390" y="831"/>
                  </a:lnTo>
                  <a:lnTo>
                    <a:pt x="392" y="835"/>
                  </a:lnTo>
                  <a:lnTo>
                    <a:pt x="413" y="858"/>
                  </a:lnTo>
                  <a:lnTo>
                    <a:pt x="438" y="876"/>
                  </a:lnTo>
                  <a:lnTo>
                    <a:pt x="465" y="891"/>
                  </a:lnTo>
                  <a:lnTo>
                    <a:pt x="465" y="927"/>
                  </a:lnTo>
                  <a:lnTo>
                    <a:pt x="456" y="960"/>
                  </a:lnTo>
                  <a:lnTo>
                    <a:pt x="443" y="990"/>
                  </a:lnTo>
                  <a:lnTo>
                    <a:pt x="423" y="1016"/>
                  </a:lnTo>
                  <a:lnTo>
                    <a:pt x="400" y="1038"/>
                  </a:lnTo>
                  <a:lnTo>
                    <a:pt x="372" y="1054"/>
                  </a:lnTo>
                  <a:lnTo>
                    <a:pt x="342" y="1064"/>
                  </a:lnTo>
                  <a:lnTo>
                    <a:pt x="306" y="1066"/>
                  </a:lnTo>
                  <a:lnTo>
                    <a:pt x="273" y="1064"/>
                  </a:lnTo>
                  <a:lnTo>
                    <a:pt x="243" y="1058"/>
                  </a:lnTo>
                  <a:lnTo>
                    <a:pt x="217" y="1049"/>
                  </a:lnTo>
                  <a:lnTo>
                    <a:pt x="210" y="1046"/>
                  </a:lnTo>
                  <a:lnTo>
                    <a:pt x="184" y="1026"/>
                  </a:lnTo>
                  <a:lnTo>
                    <a:pt x="164" y="1003"/>
                  </a:lnTo>
                  <a:lnTo>
                    <a:pt x="147" y="975"/>
                  </a:lnTo>
                  <a:lnTo>
                    <a:pt x="138" y="945"/>
                  </a:lnTo>
                  <a:lnTo>
                    <a:pt x="133" y="914"/>
                  </a:lnTo>
                  <a:lnTo>
                    <a:pt x="131" y="881"/>
                  </a:lnTo>
                  <a:lnTo>
                    <a:pt x="134" y="850"/>
                  </a:lnTo>
                  <a:lnTo>
                    <a:pt x="143" y="818"/>
                  </a:lnTo>
                  <a:lnTo>
                    <a:pt x="143" y="815"/>
                  </a:lnTo>
                  <a:lnTo>
                    <a:pt x="143" y="810"/>
                  </a:lnTo>
                  <a:lnTo>
                    <a:pt x="139" y="807"/>
                  </a:lnTo>
                  <a:lnTo>
                    <a:pt x="136" y="805"/>
                  </a:lnTo>
                  <a:lnTo>
                    <a:pt x="133" y="803"/>
                  </a:lnTo>
                  <a:lnTo>
                    <a:pt x="128" y="805"/>
                  </a:lnTo>
                  <a:lnTo>
                    <a:pt x="124" y="805"/>
                  </a:lnTo>
                  <a:lnTo>
                    <a:pt x="121" y="808"/>
                  </a:lnTo>
                  <a:lnTo>
                    <a:pt x="119" y="812"/>
                  </a:lnTo>
                  <a:lnTo>
                    <a:pt x="109" y="856"/>
                  </a:lnTo>
                  <a:lnTo>
                    <a:pt x="106" y="901"/>
                  </a:lnTo>
                  <a:lnTo>
                    <a:pt x="113" y="942"/>
                  </a:lnTo>
                  <a:lnTo>
                    <a:pt x="106" y="926"/>
                  </a:lnTo>
                  <a:lnTo>
                    <a:pt x="103" y="912"/>
                  </a:lnTo>
                  <a:lnTo>
                    <a:pt x="101" y="904"/>
                  </a:lnTo>
                  <a:lnTo>
                    <a:pt x="100" y="901"/>
                  </a:lnTo>
                  <a:lnTo>
                    <a:pt x="98" y="901"/>
                  </a:lnTo>
                  <a:lnTo>
                    <a:pt x="90" y="901"/>
                  </a:lnTo>
                  <a:lnTo>
                    <a:pt x="80" y="896"/>
                  </a:lnTo>
                  <a:lnTo>
                    <a:pt x="67" y="889"/>
                  </a:lnTo>
                  <a:lnTo>
                    <a:pt x="52" y="876"/>
                  </a:lnTo>
                  <a:lnTo>
                    <a:pt x="35" y="858"/>
                  </a:lnTo>
                  <a:lnTo>
                    <a:pt x="20" y="830"/>
                  </a:lnTo>
                  <a:lnTo>
                    <a:pt x="7" y="793"/>
                  </a:lnTo>
                  <a:lnTo>
                    <a:pt x="0" y="757"/>
                  </a:lnTo>
                  <a:lnTo>
                    <a:pt x="2" y="724"/>
                  </a:lnTo>
                  <a:lnTo>
                    <a:pt x="10" y="693"/>
                  </a:lnTo>
                  <a:lnTo>
                    <a:pt x="24" y="665"/>
                  </a:lnTo>
                  <a:lnTo>
                    <a:pt x="40" y="640"/>
                  </a:lnTo>
                  <a:lnTo>
                    <a:pt x="55" y="620"/>
                  </a:lnTo>
                  <a:lnTo>
                    <a:pt x="70" y="605"/>
                  </a:lnTo>
                  <a:lnTo>
                    <a:pt x="80" y="595"/>
                  </a:lnTo>
                  <a:lnTo>
                    <a:pt x="91" y="635"/>
                  </a:lnTo>
                  <a:lnTo>
                    <a:pt x="93" y="640"/>
                  </a:lnTo>
                  <a:lnTo>
                    <a:pt x="96" y="641"/>
                  </a:lnTo>
                  <a:lnTo>
                    <a:pt x="101" y="643"/>
                  </a:lnTo>
                  <a:lnTo>
                    <a:pt x="105" y="643"/>
                  </a:lnTo>
                  <a:lnTo>
                    <a:pt x="109" y="641"/>
                  </a:lnTo>
                  <a:lnTo>
                    <a:pt x="113" y="640"/>
                  </a:lnTo>
                  <a:lnTo>
                    <a:pt x="114" y="636"/>
                  </a:lnTo>
                  <a:lnTo>
                    <a:pt x="116" y="633"/>
                  </a:lnTo>
                  <a:lnTo>
                    <a:pt x="114" y="628"/>
                  </a:lnTo>
                  <a:lnTo>
                    <a:pt x="103" y="593"/>
                  </a:lnTo>
                  <a:lnTo>
                    <a:pt x="96" y="559"/>
                  </a:lnTo>
                  <a:lnTo>
                    <a:pt x="95" y="526"/>
                  </a:lnTo>
                  <a:lnTo>
                    <a:pt x="100" y="493"/>
                  </a:lnTo>
                  <a:lnTo>
                    <a:pt x="111" y="461"/>
                  </a:lnTo>
                  <a:lnTo>
                    <a:pt x="131" y="433"/>
                  </a:lnTo>
                  <a:lnTo>
                    <a:pt x="147" y="435"/>
                  </a:lnTo>
                  <a:lnTo>
                    <a:pt x="151" y="435"/>
                  </a:lnTo>
                  <a:lnTo>
                    <a:pt x="156" y="432"/>
                  </a:lnTo>
                  <a:lnTo>
                    <a:pt x="157" y="430"/>
                  </a:lnTo>
                  <a:lnTo>
                    <a:pt x="159" y="425"/>
                  </a:lnTo>
                  <a:lnTo>
                    <a:pt x="159" y="422"/>
                  </a:lnTo>
                  <a:lnTo>
                    <a:pt x="157" y="418"/>
                  </a:lnTo>
                  <a:lnTo>
                    <a:pt x="156" y="415"/>
                  </a:lnTo>
                  <a:lnTo>
                    <a:pt x="152" y="412"/>
                  </a:lnTo>
                  <a:lnTo>
                    <a:pt x="184" y="392"/>
                  </a:lnTo>
                  <a:lnTo>
                    <a:pt x="217" y="379"/>
                  </a:lnTo>
                  <a:lnTo>
                    <a:pt x="215" y="394"/>
                  </a:lnTo>
                  <a:lnTo>
                    <a:pt x="214" y="435"/>
                  </a:lnTo>
                  <a:lnTo>
                    <a:pt x="220" y="478"/>
                  </a:lnTo>
                  <a:lnTo>
                    <a:pt x="235" y="519"/>
                  </a:lnTo>
                  <a:lnTo>
                    <a:pt x="237" y="522"/>
                  </a:lnTo>
                  <a:lnTo>
                    <a:pt x="240" y="524"/>
                  </a:lnTo>
                  <a:lnTo>
                    <a:pt x="245" y="526"/>
                  </a:lnTo>
                  <a:lnTo>
                    <a:pt x="248" y="524"/>
                  </a:lnTo>
                  <a:lnTo>
                    <a:pt x="252" y="522"/>
                  </a:lnTo>
                  <a:lnTo>
                    <a:pt x="255" y="519"/>
                  </a:lnTo>
                  <a:lnTo>
                    <a:pt x="256" y="516"/>
                  </a:lnTo>
                  <a:lnTo>
                    <a:pt x="256" y="511"/>
                  </a:lnTo>
                  <a:lnTo>
                    <a:pt x="255" y="506"/>
                  </a:lnTo>
                  <a:lnTo>
                    <a:pt x="240" y="465"/>
                  </a:lnTo>
                  <a:lnTo>
                    <a:pt x="237" y="425"/>
                  </a:lnTo>
                  <a:lnTo>
                    <a:pt x="243" y="387"/>
                  </a:lnTo>
                  <a:lnTo>
                    <a:pt x="256" y="352"/>
                  </a:lnTo>
                  <a:lnTo>
                    <a:pt x="280" y="321"/>
                  </a:lnTo>
                  <a:lnTo>
                    <a:pt x="308" y="294"/>
                  </a:lnTo>
                  <a:lnTo>
                    <a:pt x="342" y="271"/>
                  </a:lnTo>
                  <a:lnTo>
                    <a:pt x="382" y="255"/>
                  </a:lnTo>
                  <a:lnTo>
                    <a:pt x="425" y="263"/>
                  </a:lnTo>
                  <a:lnTo>
                    <a:pt x="468" y="266"/>
                  </a:lnTo>
                  <a:lnTo>
                    <a:pt x="471" y="266"/>
                  </a:lnTo>
                  <a:lnTo>
                    <a:pt x="473" y="265"/>
                  </a:lnTo>
                  <a:lnTo>
                    <a:pt x="491" y="265"/>
                  </a:lnTo>
                  <a:lnTo>
                    <a:pt x="480" y="303"/>
                  </a:lnTo>
                  <a:lnTo>
                    <a:pt x="471" y="342"/>
                  </a:lnTo>
                  <a:lnTo>
                    <a:pt x="466" y="380"/>
                  </a:lnTo>
                  <a:lnTo>
                    <a:pt x="468" y="385"/>
                  </a:lnTo>
                  <a:lnTo>
                    <a:pt x="470" y="389"/>
                  </a:lnTo>
                  <a:lnTo>
                    <a:pt x="473" y="392"/>
                  </a:lnTo>
                  <a:lnTo>
                    <a:pt x="476" y="392"/>
                  </a:lnTo>
                  <a:lnTo>
                    <a:pt x="480" y="392"/>
                  </a:lnTo>
                  <a:lnTo>
                    <a:pt x="484" y="392"/>
                  </a:lnTo>
                  <a:lnTo>
                    <a:pt x="488" y="389"/>
                  </a:lnTo>
                  <a:lnTo>
                    <a:pt x="489" y="385"/>
                  </a:lnTo>
                  <a:lnTo>
                    <a:pt x="491" y="380"/>
                  </a:lnTo>
                  <a:lnTo>
                    <a:pt x="496" y="339"/>
                  </a:lnTo>
                  <a:lnTo>
                    <a:pt x="504" y="298"/>
                  </a:lnTo>
                  <a:lnTo>
                    <a:pt x="519" y="260"/>
                  </a:lnTo>
                  <a:lnTo>
                    <a:pt x="522" y="258"/>
                  </a:lnTo>
                  <a:lnTo>
                    <a:pt x="526" y="256"/>
                  </a:lnTo>
                  <a:lnTo>
                    <a:pt x="527" y="253"/>
                  </a:lnTo>
                  <a:lnTo>
                    <a:pt x="527" y="250"/>
                  </a:lnTo>
                  <a:lnTo>
                    <a:pt x="527" y="247"/>
                  </a:lnTo>
                  <a:lnTo>
                    <a:pt x="542" y="225"/>
                  </a:lnTo>
                  <a:lnTo>
                    <a:pt x="559" y="209"/>
                  </a:lnTo>
                  <a:lnTo>
                    <a:pt x="580" y="194"/>
                  </a:lnTo>
                  <a:lnTo>
                    <a:pt x="605" y="184"/>
                  </a:lnTo>
                  <a:lnTo>
                    <a:pt x="635" y="177"/>
                  </a:lnTo>
                  <a:lnTo>
                    <a:pt x="661" y="175"/>
                  </a:lnTo>
                  <a:lnTo>
                    <a:pt x="689" y="179"/>
                  </a:lnTo>
                  <a:lnTo>
                    <a:pt x="716" y="184"/>
                  </a:lnTo>
                  <a:lnTo>
                    <a:pt x="741" y="190"/>
                  </a:lnTo>
                  <a:lnTo>
                    <a:pt x="732" y="218"/>
                  </a:lnTo>
                  <a:lnTo>
                    <a:pt x="731" y="250"/>
                  </a:lnTo>
                  <a:lnTo>
                    <a:pt x="736" y="286"/>
                  </a:lnTo>
                  <a:lnTo>
                    <a:pt x="737" y="289"/>
                  </a:lnTo>
                  <a:lnTo>
                    <a:pt x="741" y="293"/>
                  </a:lnTo>
                  <a:lnTo>
                    <a:pt x="744" y="294"/>
                  </a:lnTo>
                  <a:lnTo>
                    <a:pt x="749" y="294"/>
                  </a:lnTo>
                  <a:lnTo>
                    <a:pt x="752" y="293"/>
                  </a:lnTo>
                  <a:lnTo>
                    <a:pt x="755" y="291"/>
                  </a:lnTo>
                  <a:lnTo>
                    <a:pt x="759" y="288"/>
                  </a:lnTo>
                  <a:lnTo>
                    <a:pt x="759" y="285"/>
                  </a:lnTo>
                  <a:lnTo>
                    <a:pt x="759" y="280"/>
                  </a:lnTo>
                  <a:lnTo>
                    <a:pt x="755" y="245"/>
                  </a:lnTo>
                  <a:lnTo>
                    <a:pt x="757" y="215"/>
                  </a:lnTo>
                  <a:lnTo>
                    <a:pt x="765" y="190"/>
                  </a:lnTo>
                  <a:lnTo>
                    <a:pt x="767" y="187"/>
                  </a:lnTo>
                  <a:lnTo>
                    <a:pt x="769" y="184"/>
                  </a:lnTo>
                  <a:lnTo>
                    <a:pt x="787" y="159"/>
                  </a:lnTo>
                  <a:lnTo>
                    <a:pt x="810" y="141"/>
                  </a:lnTo>
                  <a:lnTo>
                    <a:pt x="840" y="128"/>
                  </a:lnTo>
                  <a:lnTo>
                    <a:pt x="871" y="119"/>
                  </a:lnTo>
                  <a:lnTo>
                    <a:pt x="904" y="116"/>
                  </a:lnTo>
                  <a:lnTo>
                    <a:pt x="939" y="119"/>
                  </a:lnTo>
                  <a:lnTo>
                    <a:pt x="973" y="126"/>
                  </a:lnTo>
                  <a:lnTo>
                    <a:pt x="1006" y="139"/>
                  </a:lnTo>
                  <a:lnTo>
                    <a:pt x="1008" y="142"/>
                  </a:lnTo>
                  <a:lnTo>
                    <a:pt x="1013" y="144"/>
                  </a:lnTo>
                  <a:lnTo>
                    <a:pt x="1016" y="146"/>
                  </a:lnTo>
                  <a:lnTo>
                    <a:pt x="1044" y="164"/>
                  </a:lnTo>
                  <a:lnTo>
                    <a:pt x="1066" y="187"/>
                  </a:lnTo>
                  <a:lnTo>
                    <a:pt x="1084" y="213"/>
                  </a:lnTo>
                  <a:lnTo>
                    <a:pt x="1096" y="245"/>
                  </a:lnTo>
                  <a:lnTo>
                    <a:pt x="1097" y="250"/>
                  </a:lnTo>
                  <a:lnTo>
                    <a:pt x="1101" y="253"/>
                  </a:lnTo>
                  <a:lnTo>
                    <a:pt x="1104" y="253"/>
                  </a:lnTo>
                  <a:lnTo>
                    <a:pt x="1109" y="255"/>
                  </a:lnTo>
                  <a:lnTo>
                    <a:pt x="1112" y="253"/>
                  </a:lnTo>
                  <a:lnTo>
                    <a:pt x="1116" y="251"/>
                  </a:lnTo>
                  <a:lnTo>
                    <a:pt x="1119" y="248"/>
                  </a:lnTo>
                  <a:lnTo>
                    <a:pt x="1120" y="243"/>
                  </a:lnTo>
                  <a:lnTo>
                    <a:pt x="1119" y="238"/>
                  </a:lnTo>
                  <a:lnTo>
                    <a:pt x="1106" y="202"/>
                  </a:lnTo>
                  <a:lnTo>
                    <a:pt x="1086" y="172"/>
                  </a:lnTo>
                  <a:lnTo>
                    <a:pt x="1061" y="146"/>
                  </a:lnTo>
                  <a:lnTo>
                    <a:pt x="1031" y="124"/>
                  </a:lnTo>
                  <a:lnTo>
                    <a:pt x="1046" y="95"/>
                  </a:lnTo>
                  <a:lnTo>
                    <a:pt x="1068" y="68"/>
                  </a:lnTo>
                  <a:lnTo>
                    <a:pt x="1094" y="47"/>
                  </a:lnTo>
                  <a:lnTo>
                    <a:pt x="1124" y="28"/>
                  </a:lnTo>
                  <a:lnTo>
                    <a:pt x="1155" y="15"/>
                  </a:lnTo>
                  <a:lnTo>
                    <a:pt x="1188" y="5"/>
                  </a:lnTo>
                  <a:lnTo>
                    <a:pt x="122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564769" y="2415111"/>
            <a:ext cx="483006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5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FEAR &amp; FLIGHT</a:t>
            </a:r>
            <a:endParaRPr lang="en-US" sz="35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64769" y="3436924"/>
            <a:ext cx="4830062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5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Fear and pleasure (goodness &amp; peace) build strong lasting connections in the brain</a:t>
            </a:r>
            <a:endParaRPr lang="en-US" sz="35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436196" y="423108"/>
            <a:ext cx="11363917" cy="9847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5400" b="1" dirty="0" smtClean="0">
                <a:solidFill>
                  <a:schemeClr val="bg1"/>
                </a:solidFill>
              </a:rPr>
              <a:t>COMMITMENTS:</a:t>
            </a:r>
            <a:endParaRPr lang="en-US" sz="54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60087" y="106152950"/>
            <a:ext cx="6996112" cy="8939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710485"/>
            <a:ext cx="12193588" cy="446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36196" y="2600781"/>
            <a:ext cx="254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Honor God</a:t>
            </a:r>
            <a:endParaRPr lang="en-US" sz="4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893688" y="1407886"/>
            <a:ext cx="34735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 experiences that engage children with God in a positive and long lasting manner</a:t>
            </a:r>
            <a:endParaRPr lang="en-US" sz="4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5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/>
          </p:cNvSpPr>
          <p:nvPr/>
        </p:nvSpPr>
        <p:spPr bwMode="auto">
          <a:xfrm>
            <a:off x="2652170" y="2615988"/>
            <a:ext cx="1871049" cy="817776"/>
          </a:xfrm>
          <a:custGeom>
            <a:avLst/>
            <a:gdLst>
              <a:gd name="T0" fmla="*/ 704 w 712"/>
              <a:gd name="T1" fmla="*/ 311 h 311"/>
              <a:gd name="T2" fmla="*/ 712 w 712"/>
              <a:gd name="T3" fmla="*/ 270 h 311"/>
              <a:gd name="T4" fmla="*/ 630 w 712"/>
              <a:gd name="T5" fmla="*/ 166 h 311"/>
              <a:gd name="T6" fmla="*/ 524 w 712"/>
              <a:gd name="T7" fmla="*/ 69 h 311"/>
              <a:gd name="T8" fmla="*/ 499 w 712"/>
              <a:gd name="T9" fmla="*/ 72 h 311"/>
              <a:gd name="T10" fmla="*/ 398 w 712"/>
              <a:gd name="T11" fmla="*/ 0 h 311"/>
              <a:gd name="T12" fmla="*/ 312 w 712"/>
              <a:gd name="T13" fmla="*/ 44 h 311"/>
              <a:gd name="T14" fmla="*/ 276 w 712"/>
              <a:gd name="T15" fmla="*/ 38 h 311"/>
              <a:gd name="T16" fmla="*/ 187 w 712"/>
              <a:gd name="T17" fmla="*/ 86 h 311"/>
              <a:gd name="T18" fmla="*/ 147 w 712"/>
              <a:gd name="T19" fmla="*/ 117 h 311"/>
              <a:gd name="T20" fmla="*/ 132 w 712"/>
              <a:gd name="T21" fmla="*/ 116 h 311"/>
              <a:gd name="T22" fmla="*/ 0 w 712"/>
              <a:gd name="T23" fmla="*/ 248 h 311"/>
              <a:gd name="T24" fmla="*/ 16 w 712"/>
              <a:gd name="T25" fmla="*/ 311 h 311"/>
              <a:gd name="T26" fmla="*/ 704 w 712"/>
              <a:gd name="T27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12" h="311">
                <a:moveTo>
                  <a:pt x="704" y="311"/>
                </a:moveTo>
                <a:cubicBezTo>
                  <a:pt x="709" y="298"/>
                  <a:pt x="712" y="285"/>
                  <a:pt x="712" y="270"/>
                </a:cubicBezTo>
                <a:cubicBezTo>
                  <a:pt x="712" y="220"/>
                  <a:pt x="677" y="178"/>
                  <a:pt x="630" y="166"/>
                </a:cubicBezTo>
                <a:cubicBezTo>
                  <a:pt x="625" y="112"/>
                  <a:pt x="580" y="69"/>
                  <a:pt x="524" y="69"/>
                </a:cubicBezTo>
                <a:cubicBezTo>
                  <a:pt x="515" y="69"/>
                  <a:pt x="507" y="70"/>
                  <a:pt x="499" y="72"/>
                </a:cubicBezTo>
                <a:cubicBezTo>
                  <a:pt x="485" y="30"/>
                  <a:pt x="445" y="0"/>
                  <a:pt x="398" y="0"/>
                </a:cubicBezTo>
                <a:cubicBezTo>
                  <a:pt x="363" y="0"/>
                  <a:pt x="332" y="18"/>
                  <a:pt x="312" y="44"/>
                </a:cubicBezTo>
                <a:cubicBezTo>
                  <a:pt x="301" y="40"/>
                  <a:pt x="289" y="38"/>
                  <a:pt x="276" y="38"/>
                </a:cubicBezTo>
                <a:cubicBezTo>
                  <a:pt x="239" y="38"/>
                  <a:pt x="206" y="57"/>
                  <a:pt x="187" y="86"/>
                </a:cubicBezTo>
                <a:cubicBezTo>
                  <a:pt x="172" y="93"/>
                  <a:pt x="158" y="104"/>
                  <a:pt x="147" y="117"/>
                </a:cubicBezTo>
                <a:cubicBezTo>
                  <a:pt x="142" y="117"/>
                  <a:pt x="137" y="116"/>
                  <a:pt x="132" y="116"/>
                </a:cubicBezTo>
                <a:cubicBezTo>
                  <a:pt x="59" y="116"/>
                  <a:pt x="0" y="175"/>
                  <a:pt x="0" y="248"/>
                </a:cubicBezTo>
                <a:cubicBezTo>
                  <a:pt x="0" y="271"/>
                  <a:pt x="6" y="292"/>
                  <a:pt x="16" y="311"/>
                </a:cubicBezTo>
                <a:lnTo>
                  <a:pt x="704" y="3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6931597" y="2684250"/>
            <a:ext cx="1871049" cy="814600"/>
          </a:xfrm>
          <a:custGeom>
            <a:avLst/>
            <a:gdLst>
              <a:gd name="T0" fmla="*/ 704 w 712"/>
              <a:gd name="T1" fmla="*/ 310 h 310"/>
              <a:gd name="T2" fmla="*/ 712 w 712"/>
              <a:gd name="T3" fmla="*/ 269 h 310"/>
              <a:gd name="T4" fmla="*/ 630 w 712"/>
              <a:gd name="T5" fmla="*/ 166 h 310"/>
              <a:gd name="T6" fmla="*/ 524 w 712"/>
              <a:gd name="T7" fmla="*/ 69 h 310"/>
              <a:gd name="T8" fmla="*/ 499 w 712"/>
              <a:gd name="T9" fmla="*/ 71 h 310"/>
              <a:gd name="T10" fmla="*/ 399 w 712"/>
              <a:gd name="T11" fmla="*/ 0 h 310"/>
              <a:gd name="T12" fmla="*/ 312 w 712"/>
              <a:gd name="T13" fmla="*/ 43 h 310"/>
              <a:gd name="T14" fmla="*/ 276 w 712"/>
              <a:gd name="T15" fmla="*/ 37 h 310"/>
              <a:gd name="T16" fmla="*/ 187 w 712"/>
              <a:gd name="T17" fmla="*/ 85 h 310"/>
              <a:gd name="T18" fmla="*/ 148 w 712"/>
              <a:gd name="T19" fmla="*/ 117 h 310"/>
              <a:gd name="T20" fmla="*/ 132 w 712"/>
              <a:gd name="T21" fmla="*/ 116 h 310"/>
              <a:gd name="T22" fmla="*/ 0 w 712"/>
              <a:gd name="T23" fmla="*/ 247 h 310"/>
              <a:gd name="T24" fmla="*/ 16 w 712"/>
              <a:gd name="T25" fmla="*/ 310 h 310"/>
              <a:gd name="T26" fmla="*/ 704 w 712"/>
              <a:gd name="T27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12" h="310">
                <a:moveTo>
                  <a:pt x="704" y="310"/>
                </a:moveTo>
                <a:cubicBezTo>
                  <a:pt x="710" y="298"/>
                  <a:pt x="712" y="284"/>
                  <a:pt x="712" y="269"/>
                </a:cubicBezTo>
                <a:cubicBezTo>
                  <a:pt x="712" y="219"/>
                  <a:pt x="677" y="177"/>
                  <a:pt x="630" y="166"/>
                </a:cubicBezTo>
                <a:cubicBezTo>
                  <a:pt x="625" y="111"/>
                  <a:pt x="580" y="69"/>
                  <a:pt x="524" y="69"/>
                </a:cubicBezTo>
                <a:cubicBezTo>
                  <a:pt x="516" y="69"/>
                  <a:pt x="507" y="70"/>
                  <a:pt x="499" y="71"/>
                </a:cubicBezTo>
                <a:cubicBezTo>
                  <a:pt x="485" y="30"/>
                  <a:pt x="445" y="0"/>
                  <a:pt x="399" y="0"/>
                </a:cubicBezTo>
                <a:cubicBezTo>
                  <a:pt x="363" y="0"/>
                  <a:pt x="332" y="17"/>
                  <a:pt x="312" y="43"/>
                </a:cubicBezTo>
                <a:cubicBezTo>
                  <a:pt x="301" y="39"/>
                  <a:pt x="289" y="37"/>
                  <a:pt x="276" y="37"/>
                </a:cubicBezTo>
                <a:cubicBezTo>
                  <a:pt x="239" y="37"/>
                  <a:pt x="207" y="56"/>
                  <a:pt x="187" y="85"/>
                </a:cubicBezTo>
                <a:cubicBezTo>
                  <a:pt x="172" y="92"/>
                  <a:pt x="158" y="103"/>
                  <a:pt x="148" y="117"/>
                </a:cubicBezTo>
                <a:cubicBezTo>
                  <a:pt x="142" y="116"/>
                  <a:pt x="137" y="116"/>
                  <a:pt x="132" y="116"/>
                </a:cubicBezTo>
                <a:cubicBezTo>
                  <a:pt x="59" y="116"/>
                  <a:pt x="0" y="175"/>
                  <a:pt x="0" y="247"/>
                </a:cubicBezTo>
                <a:cubicBezTo>
                  <a:pt x="0" y="270"/>
                  <a:pt x="6" y="292"/>
                  <a:pt x="16" y="310"/>
                </a:cubicBezTo>
                <a:lnTo>
                  <a:pt x="704" y="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5646975" y="2673138"/>
            <a:ext cx="1874226" cy="817776"/>
          </a:xfrm>
          <a:custGeom>
            <a:avLst/>
            <a:gdLst>
              <a:gd name="T0" fmla="*/ 705 w 713"/>
              <a:gd name="T1" fmla="*/ 311 h 311"/>
              <a:gd name="T2" fmla="*/ 713 w 713"/>
              <a:gd name="T3" fmla="*/ 270 h 311"/>
              <a:gd name="T4" fmla="*/ 631 w 713"/>
              <a:gd name="T5" fmla="*/ 166 h 311"/>
              <a:gd name="T6" fmla="*/ 525 w 713"/>
              <a:gd name="T7" fmla="*/ 69 h 311"/>
              <a:gd name="T8" fmla="*/ 500 w 713"/>
              <a:gd name="T9" fmla="*/ 72 h 311"/>
              <a:gd name="T10" fmla="*/ 399 w 713"/>
              <a:gd name="T11" fmla="*/ 0 h 311"/>
              <a:gd name="T12" fmla="*/ 313 w 713"/>
              <a:gd name="T13" fmla="*/ 44 h 311"/>
              <a:gd name="T14" fmla="*/ 277 w 713"/>
              <a:gd name="T15" fmla="*/ 38 h 311"/>
              <a:gd name="T16" fmla="*/ 188 w 713"/>
              <a:gd name="T17" fmla="*/ 86 h 311"/>
              <a:gd name="T18" fmla="*/ 148 w 713"/>
              <a:gd name="T19" fmla="*/ 117 h 311"/>
              <a:gd name="T20" fmla="*/ 132 w 713"/>
              <a:gd name="T21" fmla="*/ 116 h 311"/>
              <a:gd name="T22" fmla="*/ 0 w 713"/>
              <a:gd name="T23" fmla="*/ 248 h 311"/>
              <a:gd name="T24" fmla="*/ 16 w 713"/>
              <a:gd name="T25" fmla="*/ 311 h 311"/>
              <a:gd name="T26" fmla="*/ 705 w 713"/>
              <a:gd name="T27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13" h="311">
                <a:moveTo>
                  <a:pt x="705" y="311"/>
                </a:moveTo>
                <a:cubicBezTo>
                  <a:pt x="710" y="299"/>
                  <a:pt x="713" y="285"/>
                  <a:pt x="713" y="270"/>
                </a:cubicBezTo>
                <a:cubicBezTo>
                  <a:pt x="713" y="220"/>
                  <a:pt x="678" y="178"/>
                  <a:pt x="631" y="166"/>
                </a:cubicBezTo>
                <a:cubicBezTo>
                  <a:pt x="626" y="112"/>
                  <a:pt x="580" y="69"/>
                  <a:pt x="525" y="69"/>
                </a:cubicBezTo>
                <a:cubicBezTo>
                  <a:pt x="516" y="69"/>
                  <a:pt x="508" y="70"/>
                  <a:pt x="500" y="72"/>
                </a:cubicBezTo>
                <a:cubicBezTo>
                  <a:pt x="485" y="30"/>
                  <a:pt x="446" y="0"/>
                  <a:pt x="399" y="0"/>
                </a:cubicBezTo>
                <a:cubicBezTo>
                  <a:pt x="364" y="0"/>
                  <a:pt x="332" y="18"/>
                  <a:pt x="313" y="44"/>
                </a:cubicBezTo>
                <a:cubicBezTo>
                  <a:pt x="301" y="40"/>
                  <a:pt x="289" y="38"/>
                  <a:pt x="277" y="38"/>
                </a:cubicBezTo>
                <a:cubicBezTo>
                  <a:pt x="240" y="38"/>
                  <a:pt x="207" y="57"/>
                  <a:pt x="188" y="86"/>
                </a:cubicBezTo>
                <a:cubicBezTo>
                  <a:pt x="172" y="93"/>
                  <a:pt x="158" y="104"/>
                  <a:pt x="148" y="117"/>
                </a:cubicBezTo>
                <a:cubicBezTo>
                  <a:pt x="143" y="117"/>
                  <a:pt x="138" y="116"/>
                  <a:pt x="132" y="116"/>
                </a:cubicBezTo>
                <a:cubicBezTo>
                  <a:pt x="59" y="116"/>
                  <a:pt x="0" y="176"/>
                  <a:pt x="0" y="248"/>
                </a:cubicBezTo>
                <a:cubicBezTo>
                  <a:pt x="0" y="271"/>
                  <a:pt x="6" y="292"/>
                  <a:pt x="16" y="311"/>
                </a:cubicBezTo>
                <a:lnTo>
                  <a:pt x="705" y="3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6309135" y="2431838"/>
            <a:ext cx="1874226" cy="817776"/>
          </a:xfrm>
          <a:custGeom>
            <a:avLst/>
            <a:gdLst>
              <a:gd name="T0" fmla="*/ 705 w 713"/>
              <a:gd name="T1" fmla="*/ 311 h 311"/>
              <a:gd name="T2" fmla="*/ 713 w 713"/>
              <a:gd name="T3" fmla="*/ 270 h 311"/>
              <a:gd name="T4" fmla="*/ 631 w 713"/>
              <a:gd name="T5" fmla="*/ 166 h 311"/>
              <a:gd name="T6" fmla="*/ 525 w 713"/>
              <a:gd name="T7" fmla="*/ 69 h 311"/>
              <a:gd name="T8" fmla="*/ 500 w 713"/>
              <a:gd name="T9" fmla="*/ 72 h 311"/>
              <a:gd name="T10" fmla="*/ 399 w 713"/>
              <a:gd name="T11" fmla="*/ 0 h 311"/>
              <a:gd name="T12" fmla="*/ 313 w 713"/>
              <a:gd name="T13" fmla="*/ 44 h 311"/>
              <a:gd name="T14" fmla="*/ 277 w 713"/>
              <a:gd name="T15" fmla="*/ 38 h 311"/>
              <a:gd name="T16" fmla="*/ 188 w 713"/>
              <a:gd name="T17" fmla="*/ 85 h 311"/>
              <a:gd name="T18" fmla="*/ 148 w 713"/>
              <a:gd name="T19" fmla="*/ 117 h 311"/>
              <a:gd name="T20" fmla="*/ 132 w 713"/>
              <a:gd name="T21" fmla="*/ 116 h 311"/>
              <a:gd name="T22" fmla="*/ 0 w 713"/>
              <a:gd name="T23" fmla="*/ 248 h 311"/>
              <a:gd name="T24" fmla="*/ 16 w 713"/>
              <a:gd name="T25" fmla="*/ 311 h 311"/>
              <a:gd name="T26" fmla="*/ 705 w 713"/>
              <a:gd name="T27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13" h="311">
                <a:moveTo>
                  <a:pt x="705" y="311"/>
                </a:moveTo>
                <a:cubicBezTo>
                  <a:pt x="710" y="298"/>
                  <a:pt x="713" y="284"/>
                  <a:pt x="713" y="270"/>
                </a:cubicBezTo>
                <a:cubicBezTo>
                  <a:pt x="713" y="219"/>
                  <a:pt x="678" y="177"/>
                  <a:pt x="631" y="166"/>
                </a:cubicBezTo>
                <a:cubicBezTo>
                  <a:pt x="626" y="112"/>
                  <a:pt x="580" y="69"/>
                  <a:pt x="525" y="69"/>
                </a:cubicBezTo>
                <a:cubicBezTo>
                  <a:pt x="516" y="69"/>
                  <a:pt x="508" y="70"/>
                  <a:pt x="500" y="72"/>
                </a:cubicBezTo>
                <a:cubicBezTo>
                  <a:pt x="485" y="30"/>
                  <a:pt x="446" y="0"/>
                  <a:pt x="399" y="0"/>
                </a:cubicBezTo>
                <a:cubicBezTo>
                  <a:pt x="364" y="0"/>
                  <a:pt x="332" y="17"/>
                  <a:pt x="313" y="44"/>
                </a:cubicBezTo>
                <a:cubicBezTo>
                  <a:pt x="301" y="40"/>
                  <a:pt x="289" y="38"/>
                  <a:pt x="277" y="38"/>
                </a:cubicBezTo>
                <a:cubicBezTo>
                  <a:pt x="240" y="38"/>
                  <a:pt x="207" y="57"/>
                  <a:pt x="188" y="85"/>
                </a:cubicBezTo>
                <a:cubicBezTo>
                  <a:pt x="172" y="92"/>
                  <a:pt x="158" y="103"/>
                  <a:pt x="148" y="117"/>
                </a:cubicBezTo>
                <a:cubicBezTo>
                  <a:pt x="143" y="116"/>
                  <a:pt x="138" y="116"/>
                  <a:pt x="132" y="116"/>
                </a:cubicBezTo>
                <a:cubicBezTo>
                  <a:pt x="59" y="116"/>
                  <a:pt x="0" y="175"/>
                  <a:pt x="0" y="248"/>
                </a:cubicBezTo>
                <a:cubicBezTo>
                  <a:pt x="0" y="271"/>
                  <a:pt x="6" y="292"/>
                  <a:pt x="16" y="311"/>
                </a:cubicBezTo>
                <a:lnTo>
                  <a:pt x="705" y="3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3925676" y="2652500"/>
            <a:ext cx="1874226" cy="817776"/>
          </a:xfrm>
          <a:custGeom>
            <a:avLst/>
            <a:gdLst>
              <a:gd name="T0" fmla="*/ 705 w 713"/>
              <a:gd name="T1" fmla="*/ 311 h 311"/>
              <a:gd name="T2" fmla="*/ 713 w 713"/>
              <a:gd name="T3" fmla="*/ 270 h 311"/>
              <a:gd name="T4" fmla="*/ 631 w 713"/>
              <a:gd name="T5" fmla="*/ 166 h 311"/>
              <a:gd name="T6" fmla="*/ 525 w 713"/>
              <a:gd name="T7" fmla="*/ 69 h 311"/>
              <a:gd name="T8" fmla="*/ 500 w 713"/>
              <a:gd name="T9" fmla="*/ 72 h 311"/>
              <a:gd name="T10" fmla="*/ 399 w 713"/>
              <a:gd name="T11" fmla="*/ 0 h 311"/>
              <a:gd name="T12" fmla="*/ 313 w 713"/>
              <a:gd name="T13" fmla="*/ 44 h 311"/>
              <a:gd name="T14" fmla="*/ 277 w 713"/>
              <a:gd name="T15" fmla="*/ 38 h 311"/>
              <a:gd name="T16" fmla="*/ 188 w 713"/>
              <a:gd name="T17" fmla="*/ 85 h 311"/>
              <a:gd name="T18" fmla="*/ 148 w 713"/>
              <a:gd name="T19" fmla="*/ 117 h 311"/>
              <a:gd name="T20" fmla="*/ 132 w 713"/>
              <a:gd name="T21" fmla="*/ 116 h 311"/>
              <a:gd name="T22" fmla="*/ 0 w 713"/>
              <a:gd name="T23" fmla="*/ 248 h 311"/>
              <a:gd name="T24" fmla="*/ 16 w 713"/>
              <a:gd name="T25" fmla="*/ 311 h 311"/>
              <a:gd name="T26" fmla="*/ 705 w 713"/>
              <a:gd name="T27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13" h="311">
                <a:moveTo>
                  <a:pt x="705" y="311"/>
                </a:moveTo>
                <a:cubicBezTo>
                  <a:pt x="710" y="298"/>
                  <a:pt x="713" y="285"/>
                  <a:pt x="713" y="270"/>
                </a:cubicBezTo>
                <a:cubicBezTo>
                  <a:pt x="713" y="220"/>
                  <a:pt x="678" y="177"/>
                  <a:pt x="631" y="166"/>
                </a:cubicBezTo>
                <a:cubicBezTo>
                  <a:pt x="626" y="112"/>
                  <a:pt x="580" y="69"/>
                  <a:pt x="525" y="69"/>
                </a:cubicBezTo>
                <a:cubicBezTo>
                  <a:pt x="516" y="69"/>
                  <a:pt x="508" y="70"/>
                  <a:pt x="500" y="72"/>
                </a:cubicBezTo>
                <a:cubicBezTo>
                  <a:pt x="485" y="30"/>
                  <a:pt x="446" y="0"/>
                  <a:pt x="399" y="0"/>
                </a:cubicBezTo>
                <a:cubicBezTo>
                  <a:pt x="364" y="0"/>
                  <a:pt x="332" y="17"/>
                  <a:pt x="313" y="44"/>
                </a:cubicBezTo>
                <a:cubicBezTo>
                  <a:pt x="301" y="40"/>
                  <a:pt x="289" y="38"/>
                  <a:pt x="277" y="38"/>
                </a:cubicBezTo>
                <a:cubicBezTo>
                  <a:pt x="240" y="38"/>
                  <a:pt x="207" y="57"/>
                  <a:pt x="188" y="85"/>
                </a:cubicBezTo>
                <a:cubicBezTo>
                  <a:pt x="172" y="93"/>
                  <a:pt x="158" y="104"/>
                  <a:pt x="148" y="117"/>
                </a:cubicBezTo>
                <a:cubicBezTo>
                  <a:pt x="143" y="117"/>
                  <a:pt x="138" y="116"/>
                  <a:pt x="132" y="116"/>
                </a:cubicBezTo>
                <a:cubicBezTo>
                  <a:pt x="59" y="116"/>
                  <a:pt x="0" y="175"/>
                  <a:pt x="0" y="248"/>
                </a:cubicBezTo>
                <a:cubicBezTo>
                  <a:pt x="0" y="271"/>
                  <a:pt x="6" y="292"/>
                  <a:pt x="16" y="311"/>
                </a:cubicBezTo>
                <a:lnTo>
                  <a:pt x="705" y="3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1456471" y="2608050"/>
            <a:ext cx="1871049" cy="817776"/>
          </a:xfrm>
          <a:custGeom>
            <a:avLst/>
            <a:gdLst>
              <a:gd name="T0" fmla="*/ 704 w 712"/>
              <a:gd name="T1" fmla="*/ 311 h 311"/>
              <a:gd name="T2" fmla="*/ 712 w 712"/>
              <a:gd name="T3" fmla="*/ 270 h 311"/>
              <a:gd name="T4" fmla="*/ 630 w 712"/>
              <a:gd name="T5" fmla="*/ 166 h 311"/>
              <a:gd name="T6" fmla="*/ 524 w 712"/>
              <a:gd name="T7" fmla="*/ 69 h 311"/>
              <a:gd name="T8" fmla="*/ 499 w 712"/>
              <a:gd name="T9" fmla="*/ 72 h 311"/>
              <a:gd name="T10" fmla="*/ 398 w 712"/>
              <a:gd name="T11" fmla="*/ 0 h 311"/>
              <a:gd name="T12" fmla="*/ 312 w 712"/>
              <a:gd name="T13" fmla="*/ 44 h 311"/>
              <a:gd name="T14" fmla="*/ 276 w 712"/>
              <a:gd name="T15" fmla="*/ 38 h 311"/>
              <a:gd name="T16" fmla="*/ 187 w 712"/>
              <a:gd name="T17" fmla="*/ 85 h 311"/>
              <a:gd name="T18" fmla="*/ 147 w 712"/>
              <a:gd name="T19" fmla="*/ 117 h 311"/>
              <a:gd name="T20" fmla="*/ 132 w 712"/>
              <a:gd name="T21" fmla="*/ 116 h 311"/>
              <a:gd name="T22" fmla="*/ 0 w 712"/>
              <a:gd name="T23" fmla="*/ 248 h 311"/>
              <a:gd name="T24" fmla="*/ 16 w 712"/>
              <a:gd name="T25" fmla="*/ 311 h 311"/>
              <a:gd name="T26" fmla="*/ 704 w 712"/>
              <a:gd name="T27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12" h="311">
                <a:moveTo>
                  <a:pt x="704" y="311"/>
                </a:moveTo>
                <a:cubicBezTo>
                  <a:pt x="709" y="298"/>
                  <a:pt x="712" y="285"/>
                  <a:pt x="712" y="270"/>
                </a:cubicBezTo>
                <a:cubicBezTo>
                  <a:pt x="712" y="220"/>
                  <a:pt x="677" y="177"/>
                  <a:pt x="630" y="166"/>
                </a:cubicBezTo>
                <a:cubicBezTo>
                  <a:pt x="625" y="112"/>
                  <a:pt x="580" y="69"/>
                  <a:pt x="524" y="69"/>
                </a:cubicBezTo>
                <a:cubicBezTo>
                  <a:pt x="516" y="69"/>
                  <a:pt x="507" y="70"/>
                  <a:pt x="499" y="72"/>
                </a:cubicBezTo>
                <a:cubicBezTo>
                  <a:pt x="485" y="30"/>
                  <a:pt x="445" y="0"/>
                  <a:pt x="398" y="0"/>
                </a:cubicBezTo>
                <a:cubicBezTo>
                  <a:pt x="363" y="0"/>
                  <a:pt x="332" y="17"/>
                  <a:pt x="312" y="44"/>
                </a:cubicBezTo>
                <a:cubicBezTo>
                  <a:pt x="301" y="40"/>
                  <a:pt x="289" y="38"/>
                  <a:pt x="276" y="38"/>
                </a:cubicBezTo>
                <a:cubicBezTo>
                  <a:pt x="239" y="38"/>
                  <a:pt x="206" y="57"/>
                  <a:pt x="187" y="85"/>
                </a:cubicBezTo>
                <a:cubicBezTo>
                  <a:pt x="172" y="93"/>
                  <a:pt x="158" y="104"/>
                  <a:pt x="147" y="117"/>
                </a:cubicBezTo>
                <a:cubicBezTo>
                  <a:pt x="142" y="117"/>
                  <a:pt x="137" y="116"/>
                  <a:pt x="132" y="116"/>
                </a:cubicBezTo>
                <a:cubicBezTo>
                  <a:pt x="59" y="116"/>
                  <a:pt x="0" y="175"/>
                  <a:pt x="0" y="248"/>
                </a:cubicBezTo>
                <a:cubicBezTo>
                  <a:pt x="0" y="271"/>
                  <a:pt x="6" y="292"/>
                  <a:pt x="16" y="311"/>
                </a:cubicBezTo>
                <a:lnTo>
                  <a:pt x="704" y="3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8319434" y="2852525"/>
            <a:ext cx="1871049" cy="814600"/>
          </a:xfrm>
          <a:custGeom>
            <a:avLst/>
            <a:gdLst>
              <a:gd name="T0" fmla="*/ 704 w 712"/>
              <a:gd name="T1" fmla="*/ 310 h 310"/>
              <a:gd name="T2" fmla="*/ 712 w 712"/>
              <a:gd name="T3" fmla="*/ 269 h 310"/>
              <a:gd name="T4" fmla="*/ 630 w 712"/>
              <a:gd name="T5" fmla="*/ 166 h 310"/>
              <a:gd name="T6" fmla="*/ 524 w 712"/>
              <a:gd name="T7" fmla="*/ 69 h 310"/>
              <a:gd name="T8" fmla="*/ 499 w 712"/>
              <a:gd name="T9" fmla="*/ 71 h 310"/>
              <a:gd name="T10" fmla="*/ 398 w 712"/>
              <a:gd name="T11" fmla="*/ 0 h 310"/>
              <a:gd name="T12" fmla="*/ 312 w 712"/>
              <a:gd name="T13" fmla="*/ 43 h 310"/>
              <a:gd name="T14" fmla="*/ 276 w 712"/>
              <a:gd name="T15" fmla="*/ 37 h 310"/>
              <a:gd name="T16" fmla="*/ 187 w 712"/>
              <a:gd name="T17" fmla="*/ 85 h 310"/>
              <a:gd name="T18" fmla="*/ 147 w 712"/>
              <a:gd name="T19" fmla="*/ 117 h 310"/>
              <a:gd name="T20" fmla="*/ 131 w 712"/>
              <a:gd name="T21" fmla="*/ 116 h 310"/>
              <a:gd name="T22" fmla="*/ 0 w 712"/>
              <a:gd name="T23" fmla="*/ 248 h 310"/>
              <a:gd name="T24" fmla="*/ 15 w 712"/>
              <a:gd name="T25" fmla="*/ 310 h 310"/>
              <a:gd name="T26" fmla="*/ 704 w 712"/>
              <a:gd name="T27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12" h="310">
                <a:moveTo>
                  <a:pt x="704" y="310"/>
                </a:moveTo>
                <a:cubicBezTo>
                  <a:pt x="709" y="298"/>
                  <a:pt x="712" y="284"/>
                  <a:pt x="712" y="269"/>
                </a:cubicBezTo>
                <a:cubicBezTo>
                  <a:pt x="712" y="219"/>
                  <a:pt x="677" y="177"/>
                  <a:pt x="630" y="166"/>
                </a:cubicBezTo>
                <a:cubicBezTo>
                  <a:pt x="625" y="111"/>
                  <a:pt x="579" y="69"/>
                  <a:pt x="524" y="69"/>
                </a:cubicBezTo>
                <a:cubicBezTo>
                  <a:pt x="515" y="69"/>
                  <a:pt x="507" y="70"/>
                  <a:pt x="499" y="71"/>
                </a:cubicBezTo>
                <a:cubicBezTo>
                  <a:pt x="485" y="30"/>
                  <a:pt x="445" y="0"/>
                  <a:pt x="398" y="0"/>
                </a:cubicBezTo>
                <a:cubicBezTo>
                  <a:pt x="363" y="0"/>
                  <a:pt x="331" y="17"/>
                  <a:pt x="312" y="43"/>
                </a:cubicBezTo>
                <a:cubicBezTo>
                  <a:pt x="301" y="39"/>
                  <a:pt x="288" y="37"/>
                  <a:pt x="276" y="37"/>
                </a:cubicBezTo>
                <a:cubicBezTo>
                  <a:pt x="239" y="37"/>
                  <a:pt x="206" y="56"/>
                  <a:pt x="187" y="85"/>
                </a:cubicBezTo>
                <a:cubicBezTo>
                  <a:pt x="171" y="92"/>
                  <a:pt x="158" y="103"/>
                  <a:pt x="147" y="117"/>
                </a:cubicBezTo>
                <a:cubicBezTo>
                  <a:pt x="142" y="116"/>
                  <a:pt x="137" y="116"/>
                  <a:pt x="131" y="116"/>
                </a:cubicBezTo>
                <a:cubicBezTo>
                  <a:pt x="59" y="116"/>
                  <a:pt x="0" y="175"/>
                  <a:pt x="0" y="248"/>
                </a:cubicBezTo>
                <a:cubicBezTo>
                  <a:pt x="0" y="270"/>
                  <a:pt x="5" y="292"/>
                  <a:pt x="15" y="310"/>
                </a:cubicBezTo>
                <a:lnTo>
                  <a:pt x="704" y="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" name="Freeform 18"/>
          <p:cNvSpPr>
            <a:spLocks/>
          </p:cNvSpPr>
          <p:nvPr/>
        </p:nvSpPr>
        <p:spPr bwMode="auto">
          <a:xfrm>
            <a:off x="1718476" y="599887"/>
            <a:ext cx="1348490" cy="725677"/>
          </a:xfrm>
          <a:custGeom>
            <a:avLst/>
            <a:gdLst>
              <a:gd name="T0" fmla="*/ 467 w 513"/>
              <a:gd name="T1" fmla="*/ 130 h 276"/>
              <a:gd name="T2" fmla="*/ 445 w 513"/>
              <a:gd name="T3" fmla="*/ 135 h 276"/>
              <a:gd name="T4" fmla="*/ 445 w 513"/>
              <a:gd name="T5" fmla="*/ 132 h 276"/>
              <a:gd name="T6" fmla="*/ 371 w 513"/>
              <a:gd name="T7" fmla="*/ 58 h 276"/>
              <a:gd name="T8" fmla="*/ 363 w 513"/>
              <a:gd name="T9" fmla="*/ 58 h 276"/>
              <a:gd name="T10" fmla="*/ 294 w 513"/>
              <a:gd name="T11" fmla="*/ 0 h 276"/>
              <a:gd name="T12" fmla="*/ 226 w 513"/>
              <a:gd name="T13" fmla="*/ 55 h 276"/>
              <a:gd name="T14" fmla="*/ 213 w 513"/>
              <a:gd name="T15" fmla="*/ 53 h 276"/>
              <a:gd name="T16" fmla="*/ 174 w 513"/>
              <a:gd name="T17" fmla="*/ 83 h 276"/>
              <a:gd name="T18" fmla="*/ 159 w 513"/>
              <a:gd name="T19" fmla="*/ 88 h 276"/>
              <a:gd name="T20" fmla="*/ 124 w 513"/>
              <a:gd name="T21" fmla="*/ 70 h 276"/>
              <a:gd name="T22" fmla="*/ 84 w 513"/>
              <a:gd name="T23" fmla="*/ 111 h 276"/>
              <a:gd name="T24" fmla="*/ 84 w 513"/>
              <a:gd name="T25" fmla="*/ 116 h 276"/>
              <a:gd name="T26" fmla="*/ 58 w 513"/>
              <a:gd name="T27" fmla="*/ 141 h 276"/>
              <a:gd name="T28" fmla="*/ 40 w 513"/>
              <a:gd name="T29" fmla="*/ 137 h 276"/>
              <a:gd name="T30" fmla="*/ 0 w 513"/>
              <a:gd name="T31" fmla="*/ 178 h 276"/>
              <a:gd name="T32" fmla="*/ 40 w 513"/>
              <a:gd name="T33" fmla="*/ 218 h 276"/>
              <a:gd name="T34" fmla="*/ 79 w 513"/>
              <a:gd name="T35" fmla="*/ 247 h 276"/>
              <a:gd name="T36" fmla="*/ 107 w 513"/>
              <a:gd name="T37" fmla="*/ 235 h 276"/>
              <a:gd name="T38" fmla="*/ 163 w 513"/>
              <a:gd name="T39" fmla="*/ 266 h 276"/>
              <a:gd name="T40" fmla="*/ 207 w 513"/>
              <a:gd name="T41" fmla="*/ 249 h 276"/>
              <a:gd name="T42" fmla="*/ 263 w 513"/>
              <a:gd name="T43" fmla="*/ 276 h 276"/>
              <a:gd name="T44" fmla="*/ 325 w 513"/>
              <a:gd name="T45" fmla="*/ 241 h 276"/>
              <a:gd name="T46" fmla="*/ 378 w 513"/>
              <a:gd name="T47" fmla="*/ 271 h 276"/>
              <a:gd name="T48" fmla="*/ 441 w 513"/>
              <a:gd name="T49" fmla="*/ 212 h 276"/>
              <a:gd name="T50" fmla="*/ 467 w 513"/>
              <a:gd name="T51" fmla="*/ 221 h 276"/>
              <a:gd name="T52" fmla="*/ 513 w 513"/>
              <a:gd name="T53" fmla="*/ 175 h 276"/>
              <a:gd name="T54" fmla="*/ 467 w 513"/>
              <a:gd name="T55" fmla="*/ 130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13" h="276">
                <a:moveTo>
                  <a:pt x="467" y="130"/>
                </a:moveTo>
                <a:cubicBezTo>
                  <a:pt x="459" y="130"/>
                  <a:pt x="452" y="132"/>
                  <a:pt x="445" y="135"/>
                </a:cubicBezTo>
                <a:cubicBezTo>
                  <a:pt x="445" y="134"/>
                  <a:pt x="445" y="133"/>
                  <a:pt x="445" y="132"/>
                </a:cubicBezTo>
                <a:cubicBezTo>
                  <a:pt x="445" y="91"/>
                  <a:pt x="412" y="58"/>
                  <a:pt x="371" y="58"/>
                </a:cubicBezTo>
                <a:cubicBezTo>
                  <a:pt x="368" y="58"/>
                  <a:pt x="366" y="58"/>
                  <a:pt x="363" y="58"/>
                </a:cubicBezTo>
                <a:cubicBezTo>
                  <a:pt x="357" y="25"/>
                  <a:pt x="329" y="0"/>
                  <a:pt x="294" y="0"/>
                </a:cubicBezTo>
                <a:cubicBezTo>
                  <a:pt x="261" y="0"/>
                  <a:pt x="233" y="24"/>
                  <a:pt x="226" y="55"/>
                </a:cubicBezTo>
                <a:cubicBezTo>
                  <a:pt x="222" y="54"/>
                  <a:pt x="218" y="53"/>
                  <a:pt x="213" y="53"/>
                </a:cubicBezTo>
                <a:cubicBezTo>
                  <a:pt x="194" y="53"/>
                  <a:pt x="179" y="66"/>
                  <a:pt x="174" y="83"/>
                </a:cubicBezTo>
                <a:cubicBezTo>
                  <a:pt x="168" y="84"/>
                  <a:pt x="163" y="86"/>
                  <a:pt x="159" y="88"/>
                </a:cubicBezTo>
                <a:cubicBezTo>
                  <a:pt x="151" y="77"/>
                  <a:pt x="139" y="70"/>
                  <a:pt x="124" y="70"/>
                </a:cubicBezTo>
                <a:cubicBezTo>
                  <a:pt x="102" y="70"/>
                  <a:pt x="84" y="88"/>
                  <a:pt x="84" y="111"/>
                </a:cubicBezTo>
                <a:cubicBezTo>
                  <a:pt x="84" y="112"/>
                  <a:pt x="84" y="114"/>
                  <a:pt x="84" y="116"/>
                </a:cubicBezTo>
                <a:cubicBezTo>
                  <a:pt x="73" y="121"/>
                  <a:pt x="64" y="130"/>
                  <a:pt x="58" y="141"/>
                </a:cubicBezTo>
                <a:cubicBezTo>
                  <a:pt x="53" y="138"/>
                  <a:pt x="47" y="137"/>
                  <a:pt x="40" y="137"/>
                </a:cubicBezTo>
                <a:cubicBezTo>
                  <a:pt x="18" y="137"/>
                  <a:pt x="0" y="155"/>
                  <a:pt x="0" y="178"/>
                </a:cubicBezTo>
                <a:cubicBezTo>
                  <a:pt x="0" y="200"/>
                  <a:pt x="18" y="218"/>
                  <a:pt x="40" y="218"/>
                </a:cubicBezTo>
                <a:cubicBezTo>
                  <a:pt x="45" y="235"/>
                  <a:pt x="60" y="247"/>
                  <a:pt x="79" y="247"/>
                </a:cubicBezTo>
                <a:cubicBezTo>
                  <a:pt x="90" y="247"/>
                  <a:pt x="100" y="243"/>
                  <a:pt x="107" y="235"/>
                </a:cubicBezTo>
                <a:cubicBezTo>
                  <a:pt x="119" y="254"/>
                  <a:pt x="139" y="266"/>
                  <a:pt x="163" y="266"/>
                </a:cubicBezTo>
                <a:cubicBezTo>
                  <a:pt x="180" y="266"/>
                  <a:pt x="195" y="260"/>
                  <a:pt x="207" y="249"/>
                </a:cubicBezTo>
                <a:cubicBezTo>
                  <a:pt x="220" y="265"/>
                  <a:pt x="240" y="276"/>
                  <a:pt x="263" y="276"/>
                </a:cubicBezTo>
                <a:cubicBezTo>
                  <a:pt x="289" y="276"/>
                  <a:pt x="312" y="262"/>
                  <a:pt x="325" y="241"/>
                </a:cubicBezTo>
                <a:cubicBezTo>
                  <a:pt x="336" y="259"/>
                  <a:pt x="356" y="271"/>
                  <a:pt x="378" y="271"/>
                </a:cubicBezTo>
                <a:cubicBezTo>
                  <a:pt x="412" y="271"/>
                  <a:pt x="439" y="245"/>
                  <a:pt x="441" y="212"/>
                </a:cubicBezTo>
                <a:cubicBezTo>
                  <a:pt x="448" y="218"/>
                  <a:pt x="457" y="221"/>
                  <a:pt x="467" y="221"/>
                </a:cubicBezTo>
                <a:cubicBezTo>
                  <a:pt x="492" y="221"/>
                  <a:pt x="513" y="200"/>
                  <a:pt x="513" y="175"/>
                </a:cubicBezTo>
                <a:cubicBezTo>
                  <a:pt x="513" y="150"/>
                  <a:pt x="492" y="130"/>
                  <a:pt x="467" y="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1" name="Freeform 19"/>
          <p:cNvSpPr>
            <a:spLocks/>
          </p:cNvSpPr>
          <p:nvPr/>
        </p:nvSpPr>
        <p:spPr bwMode="auto">
          <a:xfrm>
            <a:off x="4406815" y="1762047"/>
            <a:ext cx="570209" cy="304879"/>
          </a:xfrm>
          <a:custGeom>
            <a:avLst/>
            <a:gdLst>
              <a:gd name="T0" fmla="*/ 197 w 217"/>
              <a:gd name="T1" fmla="*/ 55 h 116"/>
              <a:gd name="T2" fmla="*/ 188 w 217"/>
              <a:gd name="T3" fmla="*/ 57 h 116"/>
              <a:gd name="T4" fmla="*/ 188 w 217"/>
              <a:gd name="T5" fmla="*/ 56 h 116"/>
              <a:gd name="T6" fmla="*/ 157 w 217"/>
              <a:gd name="T7" fmla="*/ 24 h 116"/>
              <a:gd name="T8" fmla="*/ 154 w 217"/>
              <a:gd name="T9" fmla="*/ 25 h 116"/>
              <a:gd name="T10" fmla="*/ 125 w 217"/>
              <a:gd name="T11" fmla="*/ 0 h 116"/>
              <a:gd name="T12" fmla="*/ 96 w 217"/>
              <a:gd name="T13" fmla="*/ 23 h 116"/>
              <a:gd name="T14" fmla="*/ 90 w 217"/>
              <a:gd name="T15" fmla="*/ 22 h 116"/>
              <a:gd name="T16" fmla="*/ 74 w 217"/>
              <a:gd name="T17" fmla="*/ 35 h 116"/>
              <a:gd name="T18" fmla="*/ 67 w 217"/>
              <a:gd name="T19" fmla="*/ 37 h 116"/>
              <a:gd name="T20" fmla="*/ 53 w 217"/>
              <a:gd name="T21" fmla="*/ 29 h 116"/>
              <a:gd name="T22" fmla="*/ 36 w 217"/>
              <a:gd name="T23" fmla="*/ 47 h 116"/>
              <a:gd name="T24" fmla="*/ 36 w 217"/>
              <a:gd name="T25" fmla="*/ 49 h 116"/>
              <a:gd name="T26" fmla="*/ 25 w 217"/>
              <a:gd name="T27" fmla="*/ 60 h 116"/>
              <a:gd name="T28" fmla="*/ 17 w 217"/>
              <a:gd name="T29" fmla="*/ 58 h 116"/>
              <a:gd name="T30" fmla="*/ 0 w 217"/>
              <a:gd name="T31" fmla="*/ 75 h 116"/>
              <a:gd name="T32" fmla="*/ 17 w 217"/>
              <a:gd name="T33" fmla="*/ 92 h 116"/>
              <a:gd name="T34" fmla="*/ 34 w 217"/>
              <a:gd name="T35" fmla="*/ 104 h 116"/>
              <a:gd name="T36" fmla="*/ 46 w 217"/>
              <a:gd name="T37" fmla="*/ 99 h 116"/>
              <a:gd name="T38" fmla="*/ 69 w 217"/>
              <a:gd name="T39" fmla="*/ 112 h 116"/>
              <a:gd name="T40" fmla="*/ 88 w 217"/>
              <a:gd name="T41" fmla="*/ 105 h 116"/>
              <a:gd name="T42" fmla="*/ 111 w 217"/>
              <a:gd name="T43" fmla="*/ 116 h 116"/>
              <a:gd name="T44" fmla="*/ 137 w 217"/>
              <a:gd name="T45" fmla="*/ 102 h 116"/>
              <a:gd name="T46" fmla="*/ 160 w 217"/>
              <a:gd name="T47" fmla="*/ 114 h 116"/>
              <a:gd name="T48" fmla="*/ 186 w 217"/>
              <a:gd name="T49" fmla="*/ 90 h 116"/>
              <a:gd name="T50" fmla="*/ 197 w 217"/>
              <a:gd name="T51" fmla="*/ 93 h 116"/>
              <a:gd name="T52" fmla="*/ 217 w 217"/>
              <a:gd name="T53" fmla="*/ 74 h 116"/>
              <a:gd name="T54" fmla="*/ 197 w 217"/>
              <a:gd name="T55" fmla="*/ 55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17" h="116">
                <a:moveTo>
                  <a:pt x="197" y="55"/>
                </a:moveTo>
                <a:cubicBezTo>
                  <a:pt x="194" y="55"/>
                  <a:pt x="191" y="56"/>
                  <a:pt x="188" y="57"/>
                </a:cubicBezTo>
                <a:cubicBezTo>
                  <a:pt x="188" y="57"/>
                  <a:pt x="188" y="56"/>
                  <a:pt x="188" y="56"/>
                </a:cubicBezTo>
                <a:cubicBezTo>
                  <a:pt x="188" y="38"/>
                  <a:pt x="174" y="24"/>
                  <a:pt x="157" y="24"/>
                </a:cubicBezTo>
                <a:cubicBezTo>
                  <a:pt x="156" y="24"/>
                  <a:pt x="155" y="24"/>
                  <a:pt x="154" y="25"/>
                </a:cubicBezTo>
                <a:cubicBezTo>
                  <a:pt x="151" y="11"/>
                  <a:pt x="139" y="0"/>
                  <a:pt x="125" y="0"/>
                </a:cubicBezTo>
                <a:cubicBezTo>
                  <a:pt x="110" y="0"/>
                  <a:pt x="99" y="10"/>
                  <a:pt x="96" y="23"/>
                </a:cubicBezTo>
                <a:cubicBezTo>
                  <a:pt x="94" y="23"/>
                  <a:pt x="92" y="22"/>
                  <a:pt x="90" y="22"/>
                </a:cubicBezTo>
                <a:cubicBezTo>
                  <a:pt x="82" y="22"/>
                  <a:pt x="76" y="28"/>
                  <a:pt x="74" y="35"/>
                </a:cubicBezTo>
                <a:cubicBezTo>
                  <a:pt x="71" y="35"/>
                  <a:pt x="69" y="36"/>
                  <a:pt x="67" y="37"/>
                </a:cubicBezTo>
                <a:cubicBezTo>
                  <a:pt x="64" y="33"/>
                  <a:pt x="59" y="29"/>
                  <a:pt x="53" y="29"/>
                </a:cubicBezTo>
                <a:cubicBezTo>
                  <a:pt x="43" y="29"/>
                  <a:pt x="36" y="37"/>
                  <a:pt x="36" y="47"/>
                </a:cubicBezTo>
                <a:cubicBezTo>
                  <a:pt x="36" y="47"/>
                  <a:pt x="36" y="48"/>
                  <a:pt x="36" y="49"/>
                </a:cubicBezTo>
                <a:cubicBezTo>
                  <a:pt x="31" y="51"/>
                  <a:pt x="27" y="55"/>
                  <a:pt x="25" y="60"/>
                </a:cubicBezTo>
                <a:cubicBezTo>
                  <a:pt x="23" y="58"/>
                  <a:pt x="20" y="58"/>
                  <a:pt x="17" y="58"/>
                </a:cubicBezTo>
                <a:cubicBezTo>
                  <a:pt x="8" y="58"/>
                  <a:pt x="0" y="65"/>
                  <a:pt x="0" y="75"/>
                </a:cubicBezTo>
                <a:cubicBezTo>
                  <a:pt x="0" y="84"/>
                  <a:pt x="8" y="92"/>
                  <a:pt x="17" y="92"/>
                </a:cubicBezTo>
                <a:cubicBezTo>
                  <a:pt x="19" y="99"/>
                  <a:pt x="26" y="104"/>
                  <a:pt x="34" y="104"/>
                </a:cubicBezTo>
                <a:cubicBezTo>
                  <a:pt x="38" y="104"/>
                  <a:pt x="43" y="102"/>
                  <a:pt x="46" y="99"/>
                </a:cubicBezTo>
                <a:cubicBezTo>
                  <a:pt x="50" y="107"/>
                  <a:pt x="59" y="112"/>
                  <a:pt x="69" y="112"/>
                </a:cubicBezTo>
                <a:cubicBezTo>
                  <a:pt x="76" y="112"/>
                  <a:pt x="83" y="110"/>
                  <a:pt x="88" y="105"/>
                </a:cubicBezTo>
                <a:cubicBezTo>
                  <a:pt x="93" y="112"/>
                  <a:pt x="102" y="116"/>
                  <a:pt x="111" y="116"/>
                </a:cubicBezTo>
                <a:cubicBezTo>
                  <a:pt x="122" y="116"/>
                  <a:pt x="132" y="111"/>
                  <a:pt x="137" y="102"/>
                </a:cubicBezTo>
                <a:cubicBezTo>
                  <a:pt x="142" y="109"/>
                  <a:pt x="150" y="114"/>
                  <a:pt x="160" y="114"/>
                </a:cubicBezTo>
                <a:cubicBezTo>
                  <a:pt x="174" y="114"/>
                  <a:pt x="185" y="103"/>
                  <a:pt x="186" y="90"/>
                </a:cubicBezTo>
                <a:cubicBezTo>
                  <a:pt x="189" y="92"/>
                  <a:pt x="193" y="93"/>
                  <a:pt x="197" y="93"/>
                </a:cubicBezTo>
                <a:cubicBezTo>
                  <a:pt x="208" y="93"/>
                  <a:pt x="217" y="85"/>
                  <a:pt x="217" y="74"/>
                </a:cubicBezTo>
                <a:cubicBezTo>
                  <a:pt x="217" y="63"/>
                  <a:pt x="208" y="55"/>
                  <a:pt x="197" y="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2" name="Freeform 20"/>
          <p:cNvSpPr>
            <a:spLocks/>
          </p:cNvSpPr>
          <p:nvPr/>
        </p:nvSpPr>
        <p:spPr bwMode="auto">
          <a:xfrm>
            <a:off x="5996315" y="434787"/>
            <a:ext cx="1348490" cy="725677"/>
          </a:xfrm>
          <a:custGeom>
            <a:avLst/>
            <a:gdLst>
              <a:gd name="T0" fmla="*/ 468 w 513"/>
              <a:gd name="T1" fmla="*/ 130 h 276"/>
              <a:gd name="T2" fmla="*/ 446 w 513"/>
              <a:gd name="T3" fmla="*/ 135 h 276"/>
              <a:gd name="T4" fmla="*/ 446 w 513"/>
              <a:gd name="T5" fmla="*/ 132 h 276"/>
              <a:gd name="T6" fmla="*/ 372 w 513"/>
              <a:gd name="T7" fmla="*/ 58 h 276"/>
              <a:gd name="T8" fmla="*/ 364 w 513"/>
              <a:gd name="T9" fmla="*/ 58 h 276"/>
              <a:gd name="T10" fmla="*/ 295 w 513"/>
              <a:gd name="T11" fmla="*/ 0 h 276"/>
              <a:gd name="T12" fmla="*/ 227 w 513"/>
              <a:gd name="T13" fmla="*/ 55 h 276"/>
              <a:gd name="T14" fmla="*/ 214 w 513"/>
              <a:gd name="T15" fmla="*/ 53 h 276"/>
              <a:gd name="T16" fmla="*/ 174 w 513"/>
              <a:gd name="T17" fmla="*/ 83 h 276"/>
              <a:gd name="T18" fmla="*/ 159 w 513"/>
              <a:gd name="T19" fmla="*/ 89 h 276"/>
              <a:gd name="T20" fmla="*/ 125 w 513"/>
              <a:gd name="T21" fmla="*/ 70 h 276"/>
              <a:gd name="T22" fmla="*/ 84 w 513"/>
              <a:gd name="T23" fmla="*/ 111 h 276"/>
              <a:gd name="T24" fmla="*/ 85 w 513"/>
              <a:gd name="T25" fmla="*/ 116 h 276"/>
              <a:gd name="T26" fmla="*/ 59 w 513"/>
              <a:gd name="T27" fmla="*/ 141 h 276"/>
              <a:gd name="T28" fmla="*/ 41 w 513"/>
              <a:gd name="T29" fmla="*/ 137 h 276"/>
              <a:gd name="T30" fmla="*/ 0 w 513"/>
              <a:gd name="T31" fmla="*/ 178 h 276"/>
              <a:gd name="T32" fmla="*/ 41 w 513"/>
              <a:gd name="T33" fmla="*/ 218 h 276"/>
              <a:gd name="T34" fmla="*/ 80 w 513"/>
              <a:gd name="T35" fmla="*/ 247 h 276"/>
              <a:gd name="T36" fmla="*/ 108 w 513"/>
              <a:gd name="T37" fmla="*/ 235 h 276"/>
              <a:gd name="T38" fmla="*/ 163 w 513"/>
              <a:gd name="T39" fmla="*/ 266 h 276"/>
              <a:gd name="T40" fmla="*/ 208 w 513"/>
              <a:gd name="T41" fmla="*/ 249 h 276"/>
              <a:gd name="T42" fmla="*/ 264 w 513"/>
              <a:gd name="T43" fmla="*/ 276 h 276"/>
              <a:gd name="T44" fmla="*/ 326 w 513"/>
              <a:gd name="T45" fmla="*/ 241 h 276"/>
              <a:gd name="T46" fmla="*/ 379 w 513"/>
              <a:gd name="T47" fmla="*/ 271 h 276"/>
              <a:gd name="T48" fmla="*/ 441 w 513"/>
              <a:gd name="T49" fmla="*/ 212 h 276"/>
              <a:gd name="T50" fmla="*/ 468 w 513"/>
              <a:gd name="T51" fmla="*/ 221 h 276"/>
              <a:gd name="T52" fmla="*/ 513 w 513"/>
              <a:gd name="T53" fmla="*/ 175 h 276"/>
              <a:gd name="T54" fmla="*/ 468 w 513"/>
              <a:gd name="T55" fmla="*/ 130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13" h="276">
                <a:moveTo>
                  <a:pt x="468" y="130"/>
                </a:moveTo>
                <a:cubicBezTo>
                  <a:pt x="460" y="130"/>
                  <a:pt x="453" y="132"/>
                  <a:pt x="446" y="135"/>
                </a:cubicBezTo>
                <a:cubicBezTo>
                  <a:pt x="446" y="134"/>
                  <a:pt x="446" y="133"/>
                  <a:pt x="446" y="132"/>
                </a:cubicBezTo>
                <a:cubicBezTo>
                  <a:pt x="446" y="91"/>
                  <a:pt x="413" y="58"/>
                  <a:pt x="372" y="58"/>
                </a:cubicBezTo>
                <a:cubicBezTo>
                  <a:pt x="369" y="58"/>
                  <a:pt x="366" y="58"/>
                  <a:pt x="364" y="58"/>
                </a:cubicBezTo>
                <a:cubicBezTo>
                  <a:pt x="358" y="25"/>
                  <a:pt x="330" y="0"/>
                  <a:pt x="295" y="0"/>
                </a:cubicBezTo>
                <a:cubicBezTo>
                  <a:pt x="262" y="0"/>
                  <a:pt x="234" y="24"/>
                  <a:pt x="227" y="55"/>
                </a:cubicBezTo>
                <a:cubicBezTo>
                  <a:pt x="223" y="54"/>
                  <a:pt x="218" y="53"/>
                  <a:pt x="214" y="53"/>
                </a:cubicBezTo>
                <a:cubicBezTo>
                  <a:pt x="195" y="53"/>
                  <a:pt x="179" y="66"/>
                  <a:pt x="174" y="83"/>
                </a:cubicBezTo>
                <a:cubicBezTo>
                  <a:pt x="169" y="84"/>
                  <a:pt x="164" y="86"/>
                  <a:pt x="159" y="89"/>
                </a:cubicBezTo>
                <a:cubicBezTo>
                  <a:pt x="152" y="77"/>
                  <a:pt x="139" y="70"/>
                  <a:pt x="125" y="70"/>
                </a:cubicBezTo>
                <a:cubicBezTo>
                  <a:pt x="103" y="70"/>
                  <a:pt x="84" y="88"/>
                  <a:pt x="84" y="111"/>
                </a:cubicBezTo>
                <a:cubicBezTo>
                  <a:pt x="84" y="112"/>
                  <a:pt x="84" y="114"/>
                  <a:pt x="85" y="116"/>
                </a:cubicBezTo>
                <a:cubicBezTo>
                  <a:pt x="74" y="121"/>
                  <a:pt x="65" y="130"/>
                  <a:pt x="59" y="141"/>
                </a:cubicBezTo>
                <a:cubicBezTo>
                  <a:pt x="54" y="138"/>
                  <a:pt x="48" y="137"/>
                  <a:pt x="41" y="137"/>
                </a:cubicBezTo>
                <a:cubicBezTo>
                  <a:pt x="19" y="137"/>
                  <a:pt x="0" y="155"/>
                  <a:pt x="0" y="178"/>
                </a:cubicBezTo>
                <a:cubicBezTo>
                  <a:pt x="0" y="200"/>
                  <a:pt x="18" y="218"/>
                  <a:pt x="41" y="218"/>
                </a:cubicBezTo>
                <a:cubicBezTo>
                  <a:pt x="46" y="235"/>
                  <a:pt x="61" y="247"/>
                  <a:pt x="80" y="247"/>
                </a:cubicBezTo>
                <a:cubicBezTo>
                  <a:pt x="91" y="247"/>
                  <a:pt x="101" y="243"/>
                  <a:pt x="108" y="235"/>
                </a:cubicBezTo>
                <a:cubicBezTo>
                  <a:pt x="120" y="254"/>
                  <a:pt x="140" y="266"/>
                  <a:pt x="163" y="266"/>
                </a:cubicBezTo>
                <a:cubicBezTo>
                  <a:pt x="181" y="266"/>
                  <a:pt x="196" y="260"/>
                  <a:pt x="208" y="249"/>
                </a:cubicBezTo>
                <a:cubicBezTo>
                  <a:pt x="221" y="265"/>
                  <a:pt x="241" y="276"/>
                  <a:pt x="264" y="276"/>
                </a:cubicBezTo>
                <a:cubicBezTo>
                  <a:pt x="290" y="276"/>
                  <a:pt x="313" y="262"/>
                  <a:pt x="326" y="241"/>
                </a:cubicBezTo>
                <a:cubicBezTo>
                  <a:pt x="337" y="259"/>
                  <a:pt x="356" y="271"/>
                  <a:pt x="379" y="271"/>
                </a:cubicBezTo>
                <a:cubicBezTo>
                  <a:pt x="412" y="271"/>
                  <a:pt x="439" y="245"/>
                  <a:pt x="441" y="212"/>
                </a:cubicBezTo>
                <a:cubicBezTo>
                  <a:pt x="449" y="218"/>
                  <a:pt x="458" y="221"/>
                  <a:pt x="468" y="221"/>
                </a:cubicBezTo>
                <a:cubicBezTo>
                  <a:pt x="493" y="221"/>
                  <a:pt x="513" y="200"/>
                  <a:pt x="513" y="175"/>
                </a:cubicBezTo>
                <a:cubicBezTo>
                  <a:pt x="513" y="150"/>
                  <a:pt x="493" y="130"/>
                  <a:pt x="468" y="1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3" name="Freeform 21"/>
          <p:cNvSpPr>
            <a:spLocks/>
          </p:cNvSpPr>
          <p:nvPr/>
        </p:nvSpPr>
        <p:spPr bwMode="auto">
          <a:xfrm>
            <a:off x="8686242" y="1477883"/>
            <a:ext cx="570209" cy="308055"/>
          </a:xfrm>
          <a:custGeom>
            <a:avLst/>
            <a:gdLst>
              <a:gd name="T0" fmla="*/ 198 w 217"/>
              <a:gd name="T1" fmla="*/ 55 h 117"/>
              <a:gd name="T2" fmla="*/ 189 w 217"/>
              <a:gd name="T3" fmla="*/ 57 h 117"/>
              <a:gd name="T4" fmla="*/ 189 w 217"/>
              <a:gd name="T5" fmla="*/ 56 h 117"/>
              <a:gd name="T6" fmla="*/ 157 w 217"/>
              <a:gd name="T7" fmla="*/ 25 h 117"/>
              <a:gd name="T8" fmla="*/ 154 w 217"/>
              <a:gd name="T9" fmla="*/ 25 h 117"/>
              <a:gd name="T10" fmla="*/ 125 w 217"/>
              <a:gd name="T11" fmla="*/ 0 h 117"/>
              <a:gd name="T12" fmla="*/ 96 w 217"/>
              <a:gd name="T13" fmla="*/ 24 h 117"/>
              <a:gd name="T14" fmla="*/ 90 w 217"/>
              <a:gd name="T15" fmla="*/ 23 h 117"/>
              <a:gd name="T16" fmla="*/ 74 w 217"/>
              <a:gd name="T17" fmla="*/ 35 h 117"/>
              <a:gd name="T18" fmla="*/ 67 w 217"/>
              <a:gd name="T19" fmla="*/ 38 h 117"/>
              <a:gd name="T20" fmla="*/ 53 w 217"/>
              <a:gd name="T21" fmla="*/ 30 h 117"/>
              <a:gd name="T22" fmla="*/ 36 w 217"/>
              <a:gd name="T23" fmla="*/ 47 h 117"/>
              <a:gd name="T24" fmla="*/ 36 w 217"/>
              <a:gd name="T25" fmla="*/ 49 h 117"/>
              <a:gd name="T26" fmla="*/ 25 w 217"/>
              <a:gd name="T27" fmla="*/ 60 h 117"/>
              <a:gd name="T28" fmla="*/ 18 w 217"/>
              <a:gd name="T29" fmla="*/ 58 h 117"/>
              <a:gd name="T30" fmla="*/ 0 w 217"/>
              <a:gd name="T31" fmla="*/ 75 h 117"/>
              <a:gd name="T32" fmla="*/ 17 w 217"/>
              <a:gd name="T33" fmla="*/ 93 h 117"/>
              <a:gd name="T34" fmla="*/ 34 w 217"/>
              <a:gd name="T35" fmla="*/ 105 h 117"/>
              <a:gd name="T36" fmla="*/ 46 w 217"/>
              <a:gd name="T37" fmla="*/ 100 h 117"/>
              <a:gd name="T38" fmla="*/ 69 w 217"/>
              <a:gd name="T39" fmla="*/ 113 h 117"/>
              <a:gd name="T40" fmla="*/ 88 w 217"/>
              <a:gd name="T41" fmla="*/ 105 h 117"/>
              <a:gd name="T42" fmla="*/ 112 w 217"/>
              <a:gd name="T43" fmla="*/ 117 h 117"/>
              <a:gd name="T44" fmla="*/ 138 w 217"/>
              <a:gd name="T45" fmla="*/ 102 h 117"/>
              <a:gd name="T46" fmla="*/ 160 w 217"/>
              <a:gd name="T47" fmla="*/ 115 h 117"/>
              <a:gd name="T48" fmla="*/ 186 w 217"/>
              <a:gd name="T49" fmla="*/ 90 h 117"/>
              <a:gd name="T50" fmla="*/ 198 w 217"/>
              <a:gd name="T51" fmla="*/ 94 h 117"/>
              <a:gd name="T52" fmla="*/ 217 w 217"/>
              <a:gd name="T53" fmla="*/ 74 h 117"/>
              <a:gd name="T54" fmla="*/ 198 w 217"/>
              <a:gd name="T55" fmla="*/ 55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17" h="117">
                <a:moveTo>
                  <a:pt x="198" y="55"/>
                </a:moveTo>
                <a:cubicBezTo>
                  <a:pt x="194" y="55"/>
                  <a:pt x="191" y="56"/>
                  <a:pt x="189" y="57"/>
                </a:cubicBezTo>
                <a:cubicBezTo>
                  <a:pt x="189" y="57"/>
                  <a:pt x="189" y="57"/>
                  <a:pt x="189" y="56"/>
                </a:cubicBezTo>
                <a:cubicBezTo>
                  <a:pt x="189" y="39"/>
                  <a:pt x="175" y="25"/>
                  <a:pt x="157" y="25"/>
                </a:cubicBezTo>
                <a:cubicBezTo>
                  <a:pt x="156" y="25"/>
                  <a:pt x="155" y="25"/>
                  <a:pt x="154" y="25"/>
                </a:cubicBezTo>
                <a:cubicBezTo>
                  <a:pt x="151" y="11"/>
                  <a:pt x="139" y="0"/>
                  <a:pt x="125" y="0"/>
                </a:cubicBezTo>
                <a:cubicBezTo>
                  <a:pt x="111" y="0"/>
                  <a:pt x="99" y="10"/>
                  <a:pt x="96" y="24"/>
                </a:cubicBezTo>
                <a:cubicBezTo>
                  <a:pt x="94" y="23"/>
                  <a:pt x="92" y="23"/>
                  <a:pt x="90" y="23"/>
                </a:cubicBezTo>
                <a:cubicBezTo>
                  <a:pt x="83" y="23"/>
                  <a:pt x="76" y="28"/>
                  <a:pt x="74" y="35"/>
                </a:cubicBezTo>
                <a:cubicBezTo>
                  <a:pt x="72" y="36"/>
                  <a:pt x="69" y="37"/>
                  <a:pt x="67" y="38"/>
                </a:cubicBezTo>
                <a:cubicBezTo>
                  <a:pt x="64" y="33"/>
                  <a:pt x="59" y="30"/>
                  <a:pt x="53" y="30"/>
                </a:cubicBezTo>
                <a:cubicBezTo>
                  <a:pt x="43" y="30"/>
                  <a:pt x="36" y="38"/>
                  <a:pt x="36" y="47"/>
                </a:cubicBezTo>
                <a:cubicBezTo>
                  <a:pt x="36" y="48"/>
                  <a:pt x="36" y="49"/>
                  <a:pt x="36" y="49"/>
                </a:cubicBezTo>
                <a:cubicBezTo>
                  <a:pt x="31" y="51"/>
                  <a:pt x="27" y="55"/>
                  <a:pt x="25" y="60"/>
                </a:cubicBezTo>
                <a:cubicBezTo>
                  <a:pt x="23" y="59"/>
                  <a:pt x="20" y="58"/>
                  <a:pt x="18" y="58"/>
                </a:cubicBezTo>
                <a:cubicBezTo>
                  <a:pt x="8" y="58"/>
                  <a:pt x="0" y="66"/>
                  <a:pt x="0" y="75"/>
                </a:cubicBezTo>
                <a:cubicBezTo>
                  <a:pt x="0" y="85"/>
                  <a:pt x="8" y="92"/>
                  <a:pt x="17" y="93"/>
                </a:cubicBezTo>
                <a:cubicBezTo>
                  <a:pt x="19" y="100"/>
                  <a:pt x="26" y="105"/>
                  <a:pt x="34" y="105"/>
                </a:cubicBezTo>
                <a:cubicBezTo>
                  <a:pt x="38" y="105"/>
                  <a:pt x="43" y="103"/>
                  <a:pt x="46" y="100"/>
                </a:cubicBezTo>
                <a:cubicBezTo>
                  <a:pt x="51" y="108"/>
                  <a:pt x="59" y="113"/>
                  <a:pt x="69" y="113"/>
                </a:cubicBezTo>
                <a:cubicBezTo>
                  <a:pt x="76" y="113"/>
                  <a:pt x="83" y="110"/>
                  <a:pt x="88" y="105"/>
                </a:cubicBezTo>
                <a:cubicBezTo>
                  <a:pt x="93" y="112"/>
                  <a:pt x="102" y="117"/>
                  <a:pt x="112" y="117"/>
                </a:cubicBezTo>
                <a:cubicBezTo>
                  <a:pt x="123" y="117"/>
                  <a:pt x="132" y="111"/>
                  <a:pt x="138" y="102"/>
                </a:cubicBezTo>
                <a:cubicBezTo>
                  <a:pt x="142" y="110"/>
                  <a:pt x="151" y="115"/>
                  <a:pt x="160" y="115"/>
                </a:cubicBezTo>
                <a:cubicBezTo>
                  <a:pt x="174" y="115"/>
                  <a:pt x="186" y="104"/>
                  <a:pt x="186" y="90"/>
                </a:cubicBezTo>
                <a:cubicBezTo>
                  <a:pt x="190" y="92"/>
                  <a:pt x="193" y="94"/>
                  <a:pt x="198" y="94"/>
                </a:cubicBezTo>
                <a:cubicBezTo>
                  <a:pt x="208" y="94"/>
                  <a:pt x="217" y="85"/>
                  <a:pt x="217" y="74"/>
                </a:cubicBezTo>
                <a:cubicBezTo>
                  <a:pt x="217" y="64"/>
                  <a:pt x="208" y="55"/>
                  <a:pt x="198" y="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-12348" y="2896156"/>
            <a:ext cx="12204347" cy="3961844"/>
          </a:xfrm>
          <a:custGeom>
            <a:avLst/>
            <a:gdLst>
              <a:gd name="T0" fmla="*/ 0 w 4640"/>
              <a:gd name="T1" fmla="*/ 245 h 1507"/>
              <a:gd name="T2" fmla="*/ 0 w 4640"/>
              <a:gd name="T3" fmla="*/ 1507 h 1507"/>
              <a:gd name="T4" fmla="*/ 4640 w 4640"/>
              <a:gd name="T5" fmla="*/ 1507 h 1507"/>
              <a:gd name="T6" fmla="*/ 4640 w 4640"/>
              <a:gd name="T7" fmla="*/ 1089 h 1507"/>
              <a:gd name="T8" fmla="*/ 0 w 4640"/>
              <a:gd name="T9" fmla="*/ 245 h 1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40" h="1507">
                <a:moveTo>
                  <a:pt x="0" y="245"/>
                </a:moveTo>
                <a:cubicBezTo>
                  <a:pt x="0" y="1507"/>
                  <a:pt x="0" y="1507"/>
                  <a:pt x="0" y="1507"/>
                </a:cubicBezTo>
                <a:cubicBezTo>
                  <a:pt x="4640" y="1507"/>
                  <a:pt x="4640" y="1507"/>
                  <a:pt x="4640" y="1507"/>
                </a:cubicBezTo>
                <a:cubicBezTo>
                  <a:pt x="4640" y="1089"/>
                  <a:pt x="4640" y="1089"/>
                  <a:pt x="4640" y="1089"/>
                </a:cubicBezTo>
                <a:cubicBezTo>
                  <a:pt x="2631" y="0"/>
                  <a:pt x="902" y="81"/>
                  <a:pt x="0" y="2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2394929" y="3293135"/>
            <a:ext cx="3181418" cy="3564865"/>
          </a:xfrm>
          <a:custGeom>
            <a:avLst/>
            <a:gdLst>
              <a:gd name="T0" fmla="*/ 524 w 1211"/>
              <a:gd name="T1" fmla="*/ 6 h 1356"/>
              <a:gd name="T2" fmla="*/ 365 w 1211"/>
              <a:gd name="T3" fmla="*/ 0 h 1356"/>
              <a:gd name="T4" fmla="*/ 357 w 1211"/>
              <a:gd name="T5" fmla="*/ 1356 h 1356"/>
              <a:gd name="T6" fmla="*/ 1211 w 1211"/>
              <a:gd name="T7" fmla="*/ 1356 h 1356"/>
              <a:gd name="T8" fmla="*/ 524 w 1211"/>
              <a:gd name="T9" fmla="*/ 6 h 1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1" h="1356">
                <a:moveTo>
                  <a:pt x="524" y="6"/>
                </a:moveTo>
                <a:cubicBezTo>
                  <a:pt x="470" y="4"/>
                  <a:pt x="417" y="2"/>
                  <a:pt x="365" y="0"/>
                </a:cubicBezTo>
                <a:cubicBezTo>
                  <a:pt x="244" y="132"/>
                  <a:pt x="0" y="528"/>
                  <a:pt x="357" y="1356"/>
                </a:cubicBezTo>
                <a:cubicBezTo>
                  <a:pt x="1211" y="1356"/>
                  <a:pt x="1211" y="1356"/>
                  <a:pt x="1211" y="1356"/>
                </a:cubicBezTo>
                <a:cubicBezTo>
                  <a:pt x="894" y="989"/>
                  <a:pt x="400" y="344"/>
                  <a:pt x="524" y="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42" name="Group 41"/>
          <p:cNvGrpSpPr/>
          <p:nvPr/>
        </p:nvGrpSpPr>
        <p:grpSpPr>
          <a:xfrm>
            <a:off x="855633" y="2825630"/>
            <a:ext cx="406551" cy="594097"/>
            <a:chOff x="1674813" y="2311400"/>
            <a:chExt cx="808037" cy="1181100"/>
          </a:xfrm>
        </p:grpSpPr>
        <p:sp>
          <p:nvSpPr>
            <p:cNvPr id="40" name="Freeform 36"/>
            <p:cNvSpPr>
              <a:spLocks/>
            </p:cNvSpPr>
            <p:nvPr/>
          </p:nvSpPr>
          <p:spPr bwMode="auto">
            <a:xfrm>
              <a:off x="1996659" y="3060700"/>
              <a:ext cx="164345" cy="431800"/>
            </a:xfrm>
            <a:custGeom>
              <a:avLst/>
              <a:gdLst>
                <a:gd name="T0" fmla="*/ 0 w 153"/>
                <a:gd name="T1" fmla="*/ 272 h 272"/>
                <a:gd name="T2" fmla="*/ 153 w 153"/>
                <a:gd name="T3" fmla="*/ 272 h 272"/>
                <a:gd name="T4" fmla="*/ 149 w 153"/>
                <a:gd name="T5" fmla="*/ 0 h 272"/>
                <a:gd name="T6" fmla="*/ 0 w 153"/>
                <a:gd name="T7" fmla="*/ 0 h 272"/>
                <a:gd name="T8" fmla="*/ 0 w 153"/>
                <a:gd name="T9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272">
                  <a:moveTo>
                    <a:pt x="0" y="272"/>
                  </a:moveTo>
                  <a:lnTo>
                    <a:pt x="153" y="272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272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674813" y="2311400"/>
              <a:ext cx="808037" cy="922338"/>
              <a:chOff x="1674813" y="2311400"/>
              <a:chExt cx="808037" cy="922338"/>
            </a:xfrm>
          </p:grpSpPr>
          <p:sp>
            <p:nvSpPr>
              <p:cNvPr id="37" name="Oval 33"/>
              <p:cNvSpPr>
                <a:spLocks noChangeArrowheads="1"/>
              </p:cNvSpPr>
              <p:nvPr/>
            </p:nvSpPr>
            <p:spPr bwMode="auto">
              <a:xfrm>
                <a:off x="1674813" y="2749550"/>
                <a:ext cx="487362" cy="484188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8" name="Oval 34"/>
              <p:cNvSpPr>
                <a:spLocks noChangeArrowheads="1"/>
              </p:cNvSpPr>
              <p:nvPr/>
            </p:nvSpPr>
            <p:spPr bwMode="auto">
              <a:xfrm>
                <a:off x="1843088" y="2593975"/>
                <a:ext cx="639762" cy="636588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9" name="Oval 35"/>
              <p:cNvSpPr>
                <a:spLocks noChangeArrowheads="1"/>
              </p:cNvSpPr>
              <p:nvPr/>
            </p:nvSpPr>
            <p:spPr bwMode="auto">
              <a:xfrm>
                <a:off x="1812925" y="2311400"/>
                <a:ext cx="547687" cy="54451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</p:grpSp>
      <p:sp>
        <p:nvSpPr>
          <p:cNvPr id="17" name="Freeform 15"/>
          <p:cNvSpPr>
            <a:spLocks/>
          </p:cNvSpPr>
          <p:nvPr/>
        </p:nvSpPr>
        <p:spPr bwMode="auto">
          <a:xfrm>
            <a:off x="3322269" y="3301720"/>
            <a:ext cx="230308" cy="1075018"/>
          </a:xfrm>
          <a:custGeom>
            <a:avLst/>
            <a:gdLst>
              <a:gd name="T0" fmla="*/ 4 w 88"/>
              <a:gd name="T1" fmla="*/ 409 h 409"/>
              <a:gd name="T2" fmla="*/ 88 w 88"/>
              <a:gd name="T3" fmla="*/ 0 h 409"/>
              <a:gd name="T4" fmla="*/ 84 w 88"/>
              <a:gd name="T5" fmla="*/ 0 h 409"/>
              <a:gd name="T6" fmla="*/ 0 w 88"/>
              <a:gd name="T7" fmla="*/ 409 h 409"/>
              <a:gd name="T8" fmla="*/ 4 w 88"/>
              <a:gd name="T9" fmla="*/ 409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" h="409">
                <a:moveTo>
                  <a:pt x="4" y="409"/>
                </a:moveTo>
                <a:cubicBezTo>
                  <a:pt x="8" y="120"/>
                  <a:pt x="73" y="19"/>
                  <a:pt x="88" y="0"/>
                </a:cubicBezTo>
                <a:cubicBezTo>
                  <a:pt x="87" y="0"/>
                  <a:pt x="85" y="0"/>
                  <a:pt x="84" y="0"/>
                </a:cubicBezTo>
                <a:cubicBezTo>
                  <a:pt x="65" y="25"/>
                  <a:pt x="4" y="129"/>
                  <a:pt x="0" y="409"/>
                </a:cubicBezTo>
                <a:lnTo>
                  <a:pt x="4" y="4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8" name="Freeform 16"/>
          <p:cNvSpPr>
            <a:spLocks/>
          </p:cNvSpPr>
          <p:nvPr/>
        </p:nvSpPr>
        <p:spPr bwMode="auto">
          <a:xfrm>
            <a:off x="-12348" y="2294338"/>
            <a:ext cx="12204347" cy="4563663"/>
          </a:xfrm>
          <a:custGeom>
            <a:avLst/>
            <a:gdLst>
              <a:gd name="T0" fmla="*/ 0 w 4640"/>
              <a:gd name="T1" fmla="*/ 1231 h 1736"/>
              <a:gd name="T2" fmla="*/ 0 w 4640"/>
              <a:gd name="T3" fmla="*/ 1736 h 1736"/>
              <a:gd name="T4" fmla="*/ 4640 w 4640"/>
              <a:gd name="T5" fmla="*/ 1736 h 1736"/>
              <a:gd name="T6" fmla="*/ 4640 w 4640"/>
              <a:gd name="T7" fmla="*/ 523 h 1736"/>
              <a:gd name="T8" fmla="*/ 0 w 4640"/>
              <a:gd name="T9" fmla="*/ 1231 h 17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40" h="1736">
                <a:moveTo>
                  <a:pt x="0" y="1231"/>
                </a:moveTo>
                <a:cubicBezTo>
                  <a:pt x="0" y="1736"/>
                  <a:pt x="0" y="1736"/>
                  <a:pt x="0" y="1736"/>
                </a:cubicBezTo>
                <a:cubicBezTo>
                  <a:pt x="4640" y="1736"/>
                  <a:pt x="4640" y="1736"/>
                  <a:pt x="4640" y="1736"/>
                </a:cubicBezTo>
                <a:cubicBezTo>
                  <a:pt x="4640" y="523"/>
                  <a:pt x="4640" y="523"/>
                  <a:pt x="4640" y="523"/>
                </a:cubicBezTo>
                <a:cubicBezTo>
                  <a:pt x="2897" y="0"/>
                  <a:pt x="690" y="912"/>
                  <a:pt x="0" y="123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9" name="Freeform 17"/>
          <p:cNvSpPr>
            <a:spLocks/>
          </p:cNvSpPr>
          <p:nvPr/>
        </p:nvSpPr>
        <p:spPr bwMode="auto">
          <a:xfrm>
            <a:off x="4201975" y="3605954"/>
            <a:ext cx="7066466" cy="3252046"/>
          </a:xfrm>
          <a:custGeom>
            <a:avLst/>
            <a:gdLst>
              <a:gd name="T0" fmla="*/ 602 w 2689"/>
              <a:gd name="T1" fmla="*/ 0 h 1237"/>
              <a:gd name="T2" fmla="*/ 0 w 2689"/>
              <a:gd name="T3" fmla="*/ 144 h 1237"/>
              <a:gd name="T4" fmla="*/ 1272 w 2689"/>
              <a:gd name="T5" fmla="*/ 1237 h 1237"/>
              <a:gd name="T6" fmla="*/ 2689 w 2689"/>
              <a:gd name="T7" fmla="*/ 1237 h 1237"/>
              <a:gd name="T8" fmla="*/ 602 w 2689"/>
              <a:gd name="T9" fmla="*/ 0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89" h="1237">
                <a:moveTo>
                  <a:pt x="602" y="0"/>
                </a:moveTo>
                <a:cubicBezTo>
                  <a:pt x="394" y="42"/>
                  <a:pt x="193" y="91"/>
                  <a:pt x="0" y="144"/>
                </a:cubicBezTo>
                <a:cubicBezTo>
                  <a:pt x="210" y="176"/>
                  <a:pt x="775" y="345"/>
                  <a:pt x="1272" y="1237"/>
                </a:cubicBezTo>
                <a:cubicBezTo>
                  <a:pt x="2689" y="1237"/>
                  <a:pt x="2689" y="1237"/>
                  <a:pt x="2689" y="1237"/>
                </a:cubicBezTo>
                <a:cubicBezTo>
                  <a:pt x="2511" y="1016"/>
                  <a:pt x="1662" y="39"/>
                  <a:pt x="6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4" name="Freeform 22"/>
          <p:cNvSpPr>
            <a:spLocks/>
          </p:cNvSpPr>
          <p:nvPr/>
        </p:nvSpPr>
        <p:spPr bwMode="auto">
          <a:xfrm>
            <a:off x="4984816" y="3745690"/>
            <a:ext cx="4499731" cy="3112310"/>
          </a:xfrm>
          <a:custGeom>
            <a:avLst/>
            <a:gdLst>
              <a:gd name="T0" fmla="*/ 1319 w 1712"/>
              <a:gd name="T1" fmla="*/ 733 h 1184"/>
              <a:gd name="T2" fmla="*/ 720 w 1712"/>
              <a:gd name="T3" fmla="*/ 259 h 1184"/>
              <a:gd name="T4" fmla="*/ 60 w 1712"/>
              <a:gd name="T5" fmla="*/ 0 h 1184"/>
              <a:gd name="T6" fmla="*/ 0 w 1712"/>
              <a:gd name="T7" fmla="*/ 14 h 1184"/>
              <a:gd name="T8" fmla="*/ 1302 w 1712"/>
              <a:gd name="T9" fmla="*/ 750 h 1184"/>
              <a:gd name="T10" fmla="*/ 1681 w 1712"/>
              <a:gd name="T11" fmla="*/ 1184 h 1184"/>
              <a:gd name="T12" fmla="*/ 1712 w 1712"/>
              <a:gd name="T13" fmla="*/ 1184 h 1184"/>
              <a:gd name="T14" fmla="*/ 1319 w 1712"/>
              <a:gd name="T15" fmla="*/ 733 h 1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12" h="1184">
                <a:moveTo>
                  <a:pt x="1319" y="733"/>
                </a:moveTo>
                <a:cubicBezTo>
                  <a:pt x="1124" y="540"/>
                  <a:pt x="923" y="381"/>
                  <a:pt x="720" y="259"/>
                </a:cubicBezTo>
                <a:cubicBezTo>
                  <a:pt x="501" y="128"/>
                  <a:pt x="279" y="41"/>
                  <a:pt x="60" y="0"/>
                </a:cubicBezTo>
                <a:cubicBezTo>
                  <a:pt x="40" y="5"/>
                  <a:pt x="20" y="10"/>
                  <a:pt x="0" y="14"/>
                </a:cubicBezTo>
                <a:cubicBezTo>
                  <a:pt x="545" y="97"/>
                  <a:pt x="1007" y="458"/>
                  <a:pt x="1302" y="750"/>
                </a:cubicBezTo>
                <a:cubicBezTo>
                  <a:pt x="1462" y="909"/>
                  <a:pt x="1591" y="1065"/>
                  <a:pt x="1681" y="1184"/>
                </a:cubicBezTo>
                <a:cubicBezTo>
                  <a:pt x="1712" y="1184"/>
                  <a:pt x="1712" y="1184"/>
                  <a:pt x="1712" y="1184"/>
                </a:cubicBezTo>
                <a:cubicBezTo>
                  <a:pt x="1620" y="1063"/>
                  <a:pt x="1487" y="900"/>
                  <a:pt x="1319" y="7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57" name="Group 56"/>
          <p:cNvGrpSpPr/>
          <p:nvPr/>
        </p:nvGrpSpPr>
        <p:grpSpPr>
          <a:xfrm rot="367692">
            <a:off x="8497847" y="2131665"/>
            <a:ext cx="2889456" cy="3374867"/>
            <a:chOff x="7770813" y="1485901"/>
            <a:chExt cx="2633662" cy="3149600"/>
          </a:xfrm>
        </p:grpSpPr>
        <p:grpSp>
          <p:nvGrpSpPr>
            <p:cNvPr id="56" name="Group 55"/>
            <p:cNvGrpSpPr/>
            <p:nvPr/>
          </p:nvGrpSpPr>
          <p:grpSpPr>
            <a:xfrm>
              <a:off x="8955088" y="2844801"/>
              <a:ext cx="520700" cy="1790700"/>
              <a:chOff x="8955088" y="2844801"/>
              <a:chExt cx="520700" cy="1790700"/>
            </a:xfrm>
          </p:grpSpPr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8955088" y="2882901"/>
                <a:ext cx="474662" cy="1752600"/>
              </a:xfrm>
              <a:custGeom>
                <a:avLst/>
                <a:gdLst>
                  <a:gd name="T0" fmla="*/ 0 w 299"/>
                  <a:gd name="T1" fmla="*/ 0 h 1104"/>
                  <a:gd name="T2" fmla="*/ 84 w 299"/>
                  <a:gd name="T3" fmla="*/ 1002 h 1104"/>
                  <a:gd name="T4" fmla="*/ 173 w 299"/>
                  <a:gd name="T5" fmla="*/ 1104 h 1104"/>
                  <a:gd name="T6" fmla="*/ 299 w 299"/>
                  <a:gd name="T7" fmla="*/ 895 h 1104"/>
                  <a:gd name="T8" fmla="*/ 173 w 299"/>
                  <a:gd name="T9" fmla="*/ 0 h 1104"/>
                  <a:gd name="T10" fmla="*/ 0 w 299"/>
                  <a:gd name="T11" fmla="*/ 0 h 1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9" h="1104">
                    <a:moveTo>
                      <a:pt x="0" y="0"/>
                    </a:moveTo>
                    <a:lnTo>
                      <a:pt x="84" y="1002"/>
                    </a:lnTo>
                    <a:lnTo>
                      <a:pt x="173" y="1104"/>
                    </a:lnTo>
                    <a:lnTo>
                      <a:pt x="299" y="895"/>
                    </a:lnTo>
                    <a:lnTo>
                      <a:pt x="1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9002713" y="2844801"/>
                <a:ext cx="473075" cy="1752600"/>
              </a:xfrm>
              <a:custGeom>
                <a:avLst/>
                <a:gdLst>
                  <a:gd name="T0" fmla="*/ 0 w 298"/>
                  <a:gd name="T1" fmla="*/ 0 h 1104"/>
                  <a:gd name="T2" fmla="*/ 84 w 298"/>
                  <a:gd name="T3" fmla="*/ 1002 h 1104"/>
                  <a:gd name="T4" fmla="*/ 173 w 298"/>
                  <a:gd name="T5" fmla="*/ 1104 h 1104"/>
                  <a:gd name="T6" fmla="*/ 298 w 298"/>
                  <a:gd name="T7" fmla="*/ 895 h 1104"/>
                  <a:gd name="T8" fmla="*/ 173 w 298"/>
                  <a:gd name="T9" fmla="*/ 0 h 1104"/>
                  <a:gd name="T10" fmla="*/ 0 w 298"/>
                  <a:gd name="T11" fmla="*/ 0 h 1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8" h="1104">
                    <a:moveTo>
                      <a:pt x="0" y="0"/>
                    </a:moveTo>
                    <a:lnTo>
                      <a:pt x="84" y="1002"/>
                    </a:lnTo>
                    <a:lnTo>
                      <a:pt x="173" y="1104"/>
                    </a:lnTo>
                    <a:lnTo>
                      <a:pt x="298" y="895"/>
                    </a:lnTo>
                    <a:lnTo>
                      <a:pt x="1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7770813" y="1485901"/>
              <a:ext cx="2633662" cy="2187575"/>
              <a:chOff x="7770813" y="1485901"/>
              <a:chExt cx="2633662" cy="2187575"/>
            </a:xfrm>
          </p:grpSpPr>
          <p:sp>
            <p:nvSpPr>
              <p:cNvPr id="32" name="Freeform 28"/>
              <p:cNvSpPr>
                <a:spLocks/>
              </p:cNvSpPr>
              <p:nvPr/>
            </p:nvSpPr>
            <p:spPr bwMode="auto">
              <a:xfrm>
                <a:off x="7770813" y="1485901"/>
                <a:ext cx="2633662" cy="2187575"/>
              </a:xfrm>
              <a:custGeom>
                <a:avLst/>
                <a:gdLst>
                  <a:gd name="T0" fmla="*/ 60 w 1659"/>
                  <a:gd name="T1" fmla="*/ 513 h 1378"/>
                  <a:gd name="T2" fmla="*/ 0 w 1659"/>
                  <a:gd name="T3" fmla="*/ 752 h 1378"/>
                  <a:gd name="T4" fmla="*/ 60 w 1659"/>
                  <a:gd name="T5" fmla="*/ 1277 h 1378"/>
                  <a:gd name="T6" fmla="*/ 203 w 1659"/>
                  <a:gd name="T7" fmla="*/ 1378 h 1378"/>
                  <a:gd name="T8" fmla="*/ 842 w 1659"/>
                  <a:gd name="T9" fmla="*/ 1068 h 1378"/>
                  <a:gd name="T10" fmla="*/ 1659 w 1659"/>
                  <a:gd name="T11" fmla="*/ 841 h 1378"/>
                  <a:gd name="T12" fmla="*/ 1630 w 1659"/>
                  <a:gd name="T13" fmla="*/ 686 h 1378"/>
                  <a:gd name="T14" fmla="*/ 1558 w 1659"/>
                  <a:gd name="T15" fmla="*/ 698 h 1378"/>
                  <a:gd name="T16" fmla="*/ 1618 w 1659"/>
                  <a:gd name="T17" fmla="*/ 627 h 1378"/>
                  <a:gd name="T18" fmla="*/ 1558 w 1659"/>
                  <a:gd name="T19" fmla="*/ 329 h 1378"/>
                  <a:gd name="T20" fmla="*/ 1516 w 1659"/>
                  <a:gd name="T21" fmla="*/ 0 h 1378"/>
                  <a:gd name="T22" fmla="*/ 1248 w 1659"/>
                  <a:gd name="T23" fmla="*/ 0 h 1378"/>
                  <a:gd name="T24" fmla="*/ 830 w 1659"/>
                  <a:gd name="T25" fmla="*/ 197 h 1378"/>
                  <a:gd name="T26" fmla="*/ 837 w 1659"/>
                  <a:gd name="T27" fmla="*/ 211 h 1378"/>
                  <a:gd name="T28" fmla="*/ 860 w 1659"/>
                  <a:gd name="T29" fmla="*/ 251 h 1378"/>
                  <a:gd name="T30" fmla="*/ 830 w 1659"/>
                  <a:gd name="T31" fmla="*/ 239 h 1378"/>
                  <a:gd name="T32" fmla="*/ 788 w 1659"/>
                  <a:gd name="T33" fmla="*/ 215 h 1378"/>
                  <a:gd name="T34" fmla="*/ 215 w 1659"/>
                  <a:gd name="T35" fmla="*/ 448 h 1378"/>
                  <a:gd name="T36" fmla="*/ 185 w 1659"/>
                  <a:gd name="T37" fmla="*/ 496 h 1378"/>
                  <a:gd name="T38" fmla="*/ 60 w 1659"/>
                  <a:gd name="T39" fmla="*/ 513 h 1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59" h="1378">
                    <a:moveTo>
                      <a:pt x="60" y="513"/>
                    </a:moveTo>
                    <a:lnTo>
                      <a:pt x="0" y="752"/>
                    </a:lnTo>
                    <a:lnTo>
                      <a:pt x="60" y="1277"/>
                    </a:lnTo>
                    <a:lnTo>
                      <a:pt x="203" y="1378"/>
                    </a:lnTo>
                    <a:lnTo>
                      <a:pt x="842" y="1068"/>
                    </a:lnTo>
                    <a:lnTo>
                      <a:pt x="1659" y="841"/>
                    </a:lnTo>
                    <a:lnTo>
                      <a:pt x="1630" y="686"/>
                    </a:lnTo>
                    <a:lnTo>
                      <a:pt x="1558" y="698"/>
                    </a:lnTo>
                    <a:lnTo>
                      <a:pt x="1618" y="627"/>
                    </a:lnTo>
                    <a:lnTo>
                      <a:pt x="1558" y="329"/>
                    </a:lnTo>
                    <a:lnTo>
                      <a:pt x="1516" y="0"/>
                    </a:lnTo>
                    <a:lnTo>
                      <a:pt x="1248" y="0"/>
                    </a:lnTo>
                    <a:lnTo>
                      <a:pt x="830" y="197"/>
                    </a:lnTo>
                    <a:lnTo>
                      <a:pt x="837" y="211"/>
                    </a:lnTo>
                    <a:lnTo>
                      <a:pt x="860" y="251"/>
                    </a:lnTo>
                    <a:lnTo>
                      <a:pt x="830" y="239"/>
                    </a:lnTo>
                    <a:lnTo>
                      <a:pt x="788" y="215"/>
                    </a:lnTo>
                    <a:lnTo>
                      <a:pt x="215" y="448"/>
                    </a:lnTo>
                    <a:lnTo>
                      <a:pt x="185" y="496"/>
                    </a:lnTo>
                    <a:lnTo>
                      <a:pt x="60" y="51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3" name="Freeform 29"/>
              <p:cNvSpPr>
                <a:spLocks/>
              </p:cNvSpPr>
              <p:nvPr/>
            </p:nvSpPr>
            <p:spPr bwMode="auto">
              <a:xfrm>
                <a:off x="7810500" y="1600201"/>
                <a:ext cx="2520950" cy="1979613"/>
              </a:xfrm>
              <a:custGeom>
                <a:avLst/>
                <a:gdLst>
                  <a:gd name="T0" fmla="*/ 56 w 1588"/>
                  <a:gd name="T1" fmla="*/ 479 h 1247"/>
                  <a:gd name="T2" fmla="*/ 0 w 1588"/>
                  <a:gd name="T3" fmla="*/ 692 h 1247"/>
                  <a:gd name="T4" fmla="*/ 66 w 1588"/>
                  <a:gd name="T5" fmla="*/ 1159 h 1247"/>
                  <a:gd name="T6" fmla="*/ 203 w 1588"/>
                  <a:gd name="T7" fmla="*/ 1247 h 1247"/>
                  <a:gd name="T8" fmla="*/ 811 w 1588"/>
                  <a:gd name="T9" fmla="*/ 960 h 1247"/>
                  <a:gd name="T10" fmla="*/ 1588 w 1588"/>
                  <a:gd name="T11" fmla="*/ 747 h 1247"/>
                  <a:gd name="T12" fmla="*/ 1558 w 1588"/>
                  <a:gd name="T13" fmla="*/ 608 h 1247"/>
                  <a:gd name="T14" fmla="*/ 1490 w 1588"/>
                  <a:gd name="T15" fmla="*/ 620 h 1247"/>
                  <a:gd name="T16" fmla="*/ 1546 w 1588"/>
                  <a:gd name="T17" fmla="*/ 556 h 1247"/>
                  <a:gd name="T18" fmla="*/ 1485 w 1588"/>
                  <a:gd name="T19" fmla="*/ 291 h 1247"/>
                  <a:gd name="T20" fmla="*/ 1440 w 1588"/>
                  <a:gd name="T21" fmla="*/ 0 h 1247"/>
                  <a:gd name="T22" fmla="*/ 1184 w 1588"/>
                  <a:gd name="T23" fmla="*/ 3 h 1247"/>
                  <a:gd name="T24" fmla="*/ 787 w 1588"/>
                  <a:gd name="T25" fmla="*/ 185 h 1247"/>
                  <a:gd name="T26" fmla="*/ 794 w 1588"/>
                  <a:gd name="T27" fmla="*/ 197 h 1247"/>
                  <a:gd name="T28" fmla="*/ 815 w 1588"/>
                  <a:gd name="T29" fmla="*/ 233 h 1247"/>
                  <a:gd name="T30" fmla="*/ 787 w 1588"/>
                  <a:gd name="T31" fmla="*/ 222 h 1247"/>
                  <a:gd name="T32" fmla="*/ 747 w 1588"/>
                  <a:gd name="T33" fmla="*/ 201 h 1247"/>
                  <a:gd name="T34" fmla="*/ 202 w 1588"/>
                  <a:gd name="T35" fmla="*/ 418 h 1247"/>
                  <a:gd name="T36" fmla="*/ 175 w 1588"/>
                  <a:gd name="T37" fmla="*/ 461 h 1247"/>
                  <a:gd name="T38" fmla="*/ 56 w 1588"/>
                  <a:gd name="T39" fmla="*/ 479 h 1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88" h="1247">
                    <a:moveTo>
                      <a:pt x="56" y="479"/>
                    </a:moveTo>
                    <a:lnTo>
                      <a:pt x="0" y="692"/>
                    </a:lnTo>
                    <a:lnTo>
                      <a:pt x="66" y="1159"/>
                    </a:lnTo>
                    <a:lnTo>
                      <a:pt x="203" y="1247"/>
                    </a:lnTo>
                    <a:lnTo>
                      <a:pt x="811" y="960"/>
                    </a:lnTo>
                    <a:lnTo>
                      <a:pt x="1588" y="747"/>
                    </a:lnTo>
                    <a:lnTo>
                      <a:pt x="1558" y="608"/>
                    </a:lnTo>
                    <a:lnTo>
                      <a:pt x="1490" y="620"/>
                    </a:lnTo>
                    <a:lnTo>
                      <a:pt x="1546" y="556"/>
                    </a:lnTo>
                    <a:lnTo>
                      <a:pt x="1485" y="291"/>
                    </a:lnTo>
                    <a:lnTo>
                      <a:pt x="1440" y="0"/>
                    </a:lnTo>
                    <a:lnTo>
                      <a:pt x="1184" y="3"/>
                    </a:lnTo>
                    <a:lnTo>
                      <a:pt x="787" y="185"/>
                    </a:lnTo>
                    <a:lnTo>
                      <a:pt x="794" y="197"/>
                    </a:lnTo>
                    <a:lnTo>
                      <a:pt x="815" y="233"/>
                    </a:lnTo>
                    <a:lnTo>
                      <a:pt x="787" y="222"/>
                    </a:lnTo>
                    <a:lnTo>
                      <a:pt x="747" y="201"/>
                    </a:lnTo>
                    <a:lnTo>
                      <a:pt x="202" y="418"/>
                    </a:lnTo>
                    <a:lnTo>
                      <a:pt x="175" y="461"/>
                    </a:lnTo>
                    <a:lnTo>
                      <a:pt x="56" y="479"/>
                    </a:lnTo>
                    <a:close/>
                  </a:path>
                </a:pathLst>
              </a:custGeom>
              <a:solidFill>
                <a:schemeClr val="accent6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635405" y="2524308"/>
            <a:ext cx="621698" cy="908493"/>
            <a:chOff x="1674813" y="2311400"/>
            <a:chExt cx="808037" cy="1181100"/>
          </a:xfrm>
        </p:grpSpPr>
        <p:sp>
          <p:nvSpPr>
            <p:cNvPr id="44" name="Freeform 36"/>
            <p:cNvSpPr>
              <a:spLocks/>
            </p:cNvSpPr>
            <p:nvPr/>
          </p:nvSpPr>
          <p:spPr bwMode="auto">
            <a:xfrm>
              <a:off x="1996659" y="3060700"/>
              <a:ext cx="164345" cy="431800"/>
            </a:xfrm>
            <a:custGeom>
              <a:avLst/>
              <a:gdLst>
                <a:gd name="T0" fmla="*/ 0 w 153"/>
                <a:gd name="T1" fmla="*/ 272 h 272"/>
                <a:gd name="T2" fmla="*/ 153 w 153"/>
                <a:gd name="T3" fmla="*/ 272 h 272"/>
                <a:gd name="T4" fmla="*/ 149 w 153"/>
                <a:gd name="T5" fmla="*/ 0 h 272"/>
                <a:gd name="T6" fmla="*/ 0 w 153"/>
                <a:gd name="T7" fmla="*/ 0 h 272"/>
                <a:gd name="T8" fmla="*/ 0 w 153"/>
                <a:gd name="T9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272">
                  <a:moveTo>
                    <a:pt x="0" y="272"/>
                  </a:moveTo>
                  <a:lnTo>
                    <a:pt x="153" y="272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272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674813" y="2311400"/>
              <a:ext cx="808037" cy="922338"/>
              <a:chOff x="1674813" y="2311400"/>
              <a:chExt cx="808037" cy="922338"/>
            </a:xfrm>
          </p:grpSpPr>
          <p:sp>
            <p:nvSpPr>
              <p:cNvPr id="46" name="Oval 33"/>
              <p:cNvSpPr>
                <a:spLocks noChangeArrowheads="1"/>
              </p:cNvSpPr>
              <p:nvPr/>
            </p:nvSpPr>
            <p:spPr bwMode="auto">
              <a:xfrm>
                <a:off x="1674813" y="2749550"/>
                <a:ext cx="487362" cy="484188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47" name="Oval 34"/>
              <p:cNvSpPr>
                <a:spLocks noChangeArrowheads="1"/>
              </p:cNvSpPr>
              <p:nvPr/>
            </p:nvSpPr>
            <p:spPr bwMode="auto">
              <a:xfrm>
                <a:off x="1843088" y="2593975"/>
                <a:ext cx="639762" cy="636588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48" name="Oval 35"/>
              <p:cNvSpPr>
                <a:spLocks noChangeArrowheads="1"/>
              </p:cNvSpPr>
              <p:nvPr/>
            </p:nvSpPr>
            <p:spPr bwMode="auto">
              <a:xfrm>
                <a:off x="1812925" y="2311400"/>
                <a:ext cx="547687" cy="54451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</p:grp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507" y="4916704"/>
            <a:ext cx="8381735" cy="1283910"/>
          </a:xfrm>
        </p:spPr>
        <p:txBody>
          <a:bodyPr/>
          <a:lstStyle/>
          <a:p>
            <a:r>
              <a:rPr lang="en-IN" sz="3600" b="1" dirty="0" smtClean="0">
                <a:solidFill>
                  <a:schemeClr val="bg1"/>
                </a:solidFill>
              </a:rPr>
              <a:t>OUR FAITH FORMATION JOURNEY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481913" y="797626"/>
            <a:ext cx="2862892" cy="2947800"/>
            <a:chOff x="6625055" y="1601788"/>
            <a:chExt cx="2663481" cy="3126176"/>
          </a:xfrm>
        </p:grpSpPr>
        <p:grpSp>
          <p:nvGrpSpPr>
            <p:cNvPr id="59" name="Group 58"/>
            <p:cNvGrpSpPr/>
            <p:nvPr/>
          </p:nvGrpSpPr>
          <p:grpSpPr>
            <a:xfrm>
              <a:off x="7720430" y="1601788"/>
              <a:ext cx="555281" cy="3126176"/>
              <a:chOff x="7720430" y="1601788"/>
              <a:chExt cx="555281" cy="3126176"/>
            </a:xfrm>
          </p:grpSpPr>
          <p:sp>
            <p:nvSpPr>
              <p:cNvPr id="66" name="Freeform 7"/>
              <p:cNvSpPr>
                <a:spLocks/>
              </p:cNvSpPr>
              <p:nvPr/>
            </p:nvSpPr>
            <p:spPr bwMode="auto">
              <a:xfrm>
                <a:off x="7720430" y="1627576"/>
                <a:ext cx="482600" cy="3100388"/>
              </a:xfrm>
              <a:custGeom>
                <a:avLst/>
                <a:gdLst>
                  <a:gd name="T0" fmla="*/ 0 w 304"/>
                  <a:gd name="T1" fmla="*/ 0 h 1953"/>
                  <a:gd name="T2" fmla="*/ 162 w 304"/>
                  <a:gd name="T3" fmla="*/ 0 h 1953"/>
                  <a:gd name="T4" fmla="*/ 304 w 304"/>
                  <a:gd name="T5" fmla="*/ 1953 h 1953"/>
                  <a:gd name="T6" fmla="*/ 0 w 304"/>
                  <a:gd name="T7" fmla="*/ 1953 h 1953"/>
                  <a:gd name="T8" fmla="*/ 0 w 304"/>
                  <a:gd name="T9" fmla="*/ 0 h 19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" h="1953">
                    <a:moveTo>
                      <a:pt x="0" y="0"/>
                    </a:moveTo>
                    <a:lnTo>
                      <a:pt x="162" y="0"/>
                    </a:lnTo>
                    <a:lnTo>
                      <a:pt x="304" y="1953"/>
                    </a:lnTo>
                    <a:lnTo>
                      <a:pt x="0" y="19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67" name="Freeform 7"/>
              <p:cNvSpPr>
                <a:spLocks/>
              </p:cNvSpPr>
              <p:nvPr/>
            </p:nvSpPr>
            <p:spPr bwMode="auto">
              <a:xfrm>
                <a:off x="7793111" y="1601788"/>
                <a:ext cx="482600" cy="3100388"/>
              </a:xfrm>
              <a:custGeom>
                <a:avLst/>
                <a:gdLst>
                  <a:gd name="T0" fmla="*/ 0 w 304"/>
                  <a:gd name="T1" fmla="*/ 0 h 1953"/>
                  <a:gd name="T2" fmla="*/ 162 w 304"/>
                  <a:gd name="T3" fmla="*/ 0 h 1953"/>
                  <a:gd name="T4" fmla="*/ 304 w 304"/>
                  <a:gd name="T5" fmla="*/ 1953 h 1953"/>
                  <a:gd name="T6" fmla="*/ 0 w 304"/>
                  <a:gd name="T7" fmla="*/ 1953 h 1953"/>
                  <a:gd name="T8" fmla="*/ 0 w 304"/>
                  <a:gd name="T9" fmla="*/ 0 h 19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" h="1953">
                    <a:moveTo>
                      <a:pt x="0" y="0"/>
                    </a:moveTo>
                    <a:lnTo>
                      <a:pt x="162" y="0"/>
                    </a:lnTo>
                    <a:lnTo>
                      <a:pt x="304" y="1953"/>
                    </a:lnTo>
                    <a:lnTo>
                      <a:pt x="0" y="19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6709192" y="1809750"/>
              <a:ext cx="2579344" cy="750617"/>
              <a:chOff x="6709192" y="1809750"/>
              <a:chExt cx="2579344" cy="750617"/>
            </a:xfrm>
          </p:grpSpPr>
          <p:sp>
            <p:nvSpPr>
              <p:cNvPr id="64" name="Freeform 5"/>
              <p:cNvSpPr>
                <a:spLocks/>
              </p:cNvSpPr>
              <p:nvPr/>
            </p:nvSpPr>
            <p:spPr bwMode="auto">
              <a:xfrm>
                <a:off x="6709192" y="1877742"/>
                <a:ext cx="2506663" cy="682625"/>
              </a:xfrm>
              <a:custGeom>
                <a:avLst/>
                <a:gdLst>
                  <a:gd name="T0" fmla="*/ 0 w 1579"/>
                  <a:gd name="T1" fmla="*/ 23 h 430"/>
                  <a:gd name="T2" fmla="*/ 44 w 1579"/>
                  <a:gd name="T3" fmla="*/ 430 h 430"/>
                  <a:gd name="T4" fmla="*/ 1264 w 1579"/>
                  <a:gd name="T5" fmla="*/ 430 h 430"/>
                  <a:gd name="T6" fmla="*/ 1579 w 1579"/>
                  <a:gd name="T7" fmla="*/ 188 h 430"/>
                  <a:gd name="T8" fmla="*/ 1286 w 1579"/>
                  <a:gd name="T9" fmla="*/ 0 h 430"/>
                  <a:gd name="T10" fmla="*/ 0 w 1579"/>
                  <a:gd name="T11" fmla="*/ 23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79" h="430">
                    <a:moveTo>
                      <a:pt x="0" y="23"/>
                    </a:moveTo>
                    <a:lnTo>
                      <a:pt x="44" y="430"/>
                    </a:lnTo>
                    <a:lnTo>
                      <a:pt x="1264" y="430"/>
                    </a:lnTo>
                    <a:lnTo>
                      <a:pt x="1579" y="188"/>
                    </a:lnTo>
                    <a:lnTo>
                      <a:pt x="1286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65" name="Freeform 5"/>
              <p:cNvSpPr>
                <a:spLocks/>
              </p:cNvSpPr>
              <p:nvPr/>
            </p:nvSpPr>
            <p:spPr bwMode="auto">
              <a:xfrm>
                <a:off x="6781873" y="1809750"/>
                <a:ext cx="2506663" cy="682625"/>
              </a:xfrm>
              <a:custGeom>
                <a:avLst/>
                <a:gdLst>
                  <a:gd name="T0" fmla="*/ 0 w 1579"/>
                  <a:gd name="T1" fmla="*/ 23 h 430"/>
                  <a:gd name="T2" fmla="*/ 44 w 1579"/>
                  <a:gd name="T3" fmla="*/ 430 h 430"/>
                  <a:gd name="T4" fmla="*/ 1264 w 1579"/>
                  <a:gd name="T5" fmla="*/ 430 h 430"/>
                  <a:gd name="T6" fmla="*/ 1579 w 1579"/>
                  <a:gd name="T7" fmla="*/ 188 h 430"/>
                  <a:gd name="T8" fmla="*/ 1286 w 1579"/>
                  <a:gd name="T9" fmla="*/ 0 h 430"/>
                  <a:gd name="T10" fmla="*/ 0 w 1579"/>
                  <a:gd name="T11" fmla="*/ 23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79" h="430">
                    <a:moveTo>
                      <a:pt x="0" y="23"/>
                    </a:moveTo>
                    <a:lnTo>
                      <a:pt x="44" y="430"/>
                    </a:lnTo>
                    <a:lnTo>
                      <a:pt x="1264" y="430"/>
                    </a:lnTo>
                    <a:lnTo>
                      <a:pt x="1579" y="188"/>
                    </a:lnTo>
                    <a:lnTo>
                      <a:pt x="1286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chemeClr val="accent6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6625055" y="2713038"/>
              <a:ext cx="2426944" cy="841105"/>
              <a:chOff x="6625055" y="2713038"/>
              <a:chExt cx="2426944" cy="841105"/>
            </a:xfrm>
          </p:grpSpPr>
          <p:sp>
            <p:nvSpPr>
              <p:cNvPr id="62" name="Freeform 6"/>
              <p:cNvSpPr>
                <a:spLocks/>
              </p:cNvSpPr>
              <p:nvPr/>
            </p:nvSpPr>
            <p:spPr bwMode="auto">
              <a:xfrm>
                <a:off x="6625055" y="2781030"/>
                <a:ext cx="2354263" cy="773113"/>
              </a:xfrm>
              <a:custGeom>
                <a:avLst/>
                <a:gdLst>
                  <a:gd name="T0" fmla="*/ 0 w 1483"/>
                  <a:gd name="T1" fmla="*/ 288 h 487"/>
                  <a:gd name="T2" fmla="*/ 226 w 1483"/>
                  <a:gd name="T3" fmla="*/ 57 h 487"/>
                  <a:gd name="T4" fmla="*/ 1450 w 1483"/>
                  <a:gd name="T5" fmla="*/ 0 h 487"/>
                  <a:gd name="T6" fmla="*/ 1483 w 1483"/>
                  <a:gd name="T7" fmla="*/ 429 h 487"/>
                  <a:gd name="T8" fmla="*/ 221 w 1483"/>
                  <a:gd name="T9" fmla="*/ 487 h 487"/>
                  <a:gd name="T10" fmla="*/ 0 w 1483"/>
                  <a:gd name="T11" fmla="*/ 288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83" h="487">
                    <a:moveTo>
                      <a:pt x="0" y="288"/>
                    </a:moveTo>
                    <a:lnTo>
                      <a:pt x="226" y="57"/>
                    </a:lnTo>
                    <a:lnTo>
                      <a:pt x="1450" y="0"/>
                    </a:lnTo>
                    <a:lnTo>
                      <a:pt x="1483" y="429"/>
                    </a:lnTo>
                    <a:lnTo>
                      <a:pt x="221" y="487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63" name="Freeform 6"/>
              <p:cNvSpPr>
                <a:spLocks/>
              </p:cNvSpPr>
              <p:nvPr/>
            </p:nvSpPr>
            <p:spPr bwMode="auto">
              <a:xfrm>
                <a:off x="6697736" y="2713038"/>
                <a:ext cx="2354263" cy="773113"/>
              </a:xfrm>
              <a:custGeom>
                <a:avLst/>
                <a:gdLst>
                  <a:gd name="T0" fmla="*/ 0 w 1483"/>
                  <a:gd name="T1" fmla="*/ 288 h 487"/>
                  <a:gd name="T2" fmla="*/ 226 w 1483"/>
                  <a:gd name="T3" fmla="*/ 57 h 487"/>
                  <a:gd name="T4" fmla="*/ 1450 w 1483"/>
                  <a:gd name="T5" fmla="*/ 0 h 487"/>
                  <a:gd name="T6" fmla="*/ 1483 w 1483"/>
                  <a:gd name="T7" fmla="*/ 429 h 487"/>
                  <a:gd name="T8" fmla="*/ 221 w 1483"/>
                  <a:gd name="T9" fmla="*/ 487 h 487"/>
                  <a:gd name="T10" fmla="*/ 0 w 1483"/>
                  <a:gd name="T11" fmla="*/ 288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83" h="487">
                    <a:moveTo>
                      <a:pt x="0" y="288"/>
                    </a:moveTo>
                    <a:lnTo>
                      <a:pt x="226" y="57"/>
                    </a:lnTo>
                    <a:lnTo>
                      <a:pt x="1450" y="0"/>
                    </a:lnTo>
                    <a:lnTo>
                      <a:pt x="1483" y="429"/>
                    </a:lnTo>
                    <a:lnTo>
                      <a:pt x="221" y="487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chemeClr val="accent6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 rot="367692">
            <a:off x="637624" y="2027327"/>
            <a:ext cx="2359098" cy="2847541"/>
            <a:chOff x="7770813" y="1485901"/>
            <a:chExt cx="2633662" cy="3149600"/>
          </a:xfrm>
        </p:grpSpPr>
        <p:grpSp>
          <p:nvGrpSpPr>
            <p:cNvPr id="69" name="Group 68"/>
            <p:cNvGrpSpPr/>
            <p:nvPr/>
          </p:nvGrpSpPr>
          <p:grpSpPr>
            <a:xfrm>
              <a:off x="8955088" y="2844801"/>
              <a:ext cx="520700" cy="1790700"/>
              <a:chOff x="8955088" y="2844801"/>
              <a:chExt cx="520700" cy="1790700"/>
            </a:xfrm>
          </p:grpSpPr>
          <p:sp>
            <p:nvSpPr>
              <p:cNvPr id="73" name="Freeform 26"/>
              <p:cNvSpPr>
                <a:spLocks/>
              </p:cNvSpPr>
              <p:nvPr/>
            </p:nvSpPr>
            <p:spPr bwMode="auto">
              <a:xfrm>
                <a:off x="8955088" y="2882901"/>
                <a:ext cx="474662" cy="1752600"/>
              </a:xfrm>
              <a:custGeom>
                <a:avLst/>
                <a:gdLst>
                  <a:gd name="T0" fmla="*/ 0 w 299"/>
                  <a:gd name="T1" fmla="*/ 0 h 1104"/>
                  <a:gd name="T2" fmla="*/ 84 w 299"/>
                  <a:gd name="T3" fmla="*/ 1002 h 1104"/>
                  <a:gd name="T4" fmla="*/ 173 w 299"/>
                  <a:gd name="T5" fmla="*/ 1104 h 1104"/>
                  <a:gd name="T6" fmla="*/ 299 w 299"/>
                  <a:gd name="T7" fmla="*/ 895 h 1104"/>
                  <a:gd name="T8" fmla="*/ 173 w 299"/>
                  <a:gd name="T9" fmla="*/ 0 h 1104"/>
                  <a:gd name="T10" fmla="*/ 0 w 299"/>
                  <a:gd name="T11" fmla="*/ 0 h 1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9" h="1104">
                    <a:moveTo>
                      <a:pt x="0" y="0"/>
                    </a:moveTo>
                    <a:lnTo>
                      <a:pt x="84" y="1002"/>
                    </a:lnTo>
                    <a:lnTo>
                      <a:pt x="173" y="1104"/>
                    </a:lnTo>
                    <a:lnTo>
                      <a:pt x="299" y="895"/>
                    </a:lnTo>
                    <a:lnTo>
                      <a:pt x="1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74" name="Freeform 27"/>
              <p:cNvSpPr>
                <a:spLocks/>
              </p:cNvSpPr>
              <p:nvPr/>
            </p:nvSpPr>
            <p:spPr bwMode="auto">
              <a:xfrm>
                <a:off x="9002713" y="2844801"/>
                <a:ext cx="473075" cy="1752600"/>
              </a:xfrm>
              <a:custGeom>
                <a:avLst/>
                <a:gdLst>
                  <a:gd name="T0" fmla="*/ 0 w 298"/>
                  <a:gd name="T1" fmla="*/ 0 h 1104"/>
                  <a:gd name="T2" fmla="*/ 84 w 298"/>
                  <a:gd name="T3" fmla="*/ 1002 h 1104"/>
                  <a:gd name="T4" fmla="*/ 173 w 298"/>
                  <a:gd name="T5" fmla="*/ 1104 h 1104"/>
                  <a:gd name="T6" fmla="*/ 298 w 298"/>
                  <a:gd name="T7" fmla="*/ 895 h 1104"/>
                  <a:gd name="T8" fmla="*/ 173 w 298"/>
                  <a:gd name="T9" fmla="*/ 0 h 1104"/>
                  <a:gd name="T10" fmla="*/ 0 w 298"/>
                  <a:gd name="T11" fmla="*/ 0 h 1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8" h="1104">
                    <a:moveTo>
                      <a:pt x="0" y="0"/>
                    </a:moveTo>
                    <a:lnTo>
                      <a:pt x="84" y="1002"/>
                    </a:lnTo>
                    <a:lnTo>
                      <a:pt x="173" y="1104"/>
                    </a:lnTo>
                    <a:lnTo>
                      <a:pt x="298" y="895"/>
                    </a:lnTo>
                    <a:lnTo>
                      <a:pt x="1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7770813" y="1485901"/>
              <a:ext cx="2633662" cy="2187575"/>
              <a:chOff x="7770813" y="1485901"/>
              <a:chExt cx="2633662" cy="2187575"/>
            </a:xfrm>
          </p:grpSpPr>
          <p:sp>
            <p:nvSpPr>
              <p:cNvPr id="71" name="Freeform 28"/>
              <p:cNvSpPr>
                <a:spLocks/>
              </p:cNvSpPr>
              <p:nvPr/>
            </p:nvSpPr>
            <p:spPr bwMode="auto">
              <a:xfrm>
                <a:off x="7770813" y="1485901"/>
                <a:ext cx="2633662" cy="2187575"/>
              </a:xfrm>
              <a:custGeom>
                <a:avLst/>
                <a:gdLst>
                  <a:gd name="T0" fmla="*/ 60 w 1659"/>
                  <a:gd name="T1" fmla="*/ 513 h 1378"/>
                  <a:gd name="T2" fmla="*/ 0 w 1659"/>
                  <a:gd name="T3" fmla="*/ 752 h 1378"/>
                  <a:gd name="T4" fmla="*/ 60 w 1659"/>
                  <a:gd name="T5" fmla="*/ 1277 h 1378"/>
                  <a:gd name="T6" fmla="*/ 203 w 1659"/>
                  <a:gd name="T7" fmla="*/ 1378 h 1378"/>
                  <a:gd name="T8" fmla="*/ 842 w 1659"/>
                  <a:gd name="T9" fmla="*/ 1068 h 1378"/>
                  <a:gd name="T10" fmla="*/ 1659 w 1659"/>
                  <a:gd name="T11" fmla="*/ 841 h 1378"/>
                  <a:gd name="T12" fmla="*/ 1630 w 1659"/>
                  <a:gd name="T13" fmla="*/ 686 h 1378"/>
                  <a:gd name="T14" fmla="*/ 1558 w 1659"/>
                  <a:gd name="T15" fmla="*/ 698 h 1378"/>
                  <a:gd name="T16" fmla="*/ 1618 w 1659"/>
                  <a:gd name="T17" fmla="*/ 627 h 1378"/>
                  <a:gd name="T18" fmla="*/ 1558 w 1659"/>
                  <a:gd name="T19" fmla="*/ 329 h 1378"/>
                  <a:gd name="T20" fmla="*/ 1516 w 1659"/>
                  <a:gd name="T21" fmla="*/ 0 h 1378"/>
                  <a:gd name="T22" fmla="*/ 1248 w 1659"/>
                  <a:gd name="T23" fmla="*/ 0 h 1378"/>
                  <a:gd name="T24" fmla="*/ 830 w 1659"/>
                  <a:gd name="T25" fmla="*/ 197 h 1378"/>
                  <a:gd name="T26" fmla="*/ 837 w 1659"/>
                  <a:gd name="T27" fmla="*/ 211 h 1378"/>
                  <a:gd name="T28" fmla="*/ 860 w 1659"/>
                  <a:gd name="T29" fmla="*/ 251 h 1378"/>
                  <a:gd name="T30" fmla="*/ 830 w 1659"/>
                  <a:gd name="T31" fmla="*/ 239 h 1378"/>
                  <a:gd name="T32" fmla="*/ 788 w 1659"/>
                  <a:gd name="T33" fmla="*/ 215 h 1378"/>
                  <a:gd name="T34" fmla="*/ 215 w 1659"/>
                  <a:gd name="T35" fmla="*/ 448 h 1378"/>
                  <a:gd name="T36" fmla="*/ 185 w 1659"/>
                  <a:gd name="T37" fmla="*/ 496 h 1378"/>
                  <a:gd name="T38" fmla="*/ 60 w 1659"/>
                  <a:gd name="T39" fmla="*/ 513 h 1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59" h="1378">
                    <a:moveTo>
                      <a:pt x="60" y="513"/>
                    </a:moveTo>
                    <a:lnTo>
                      <a:pt x="0" y="752"/>
                    </a:lnTo>
                    <a:lnTo>
                      <a:pt x="60" y="1277"/>
                    </a:lnTo>
                    <a:lnTo>
                      <a:pt x="203" y="1378"/>
                    </a:lnTo>
                    <a:lnTo>
                      <a:pt x="842" y="1068"/>
                    </a:lnTo>
                    <a:lnTo>
                      <a:pt x="1659" y="841"/>
                    </a:lnTo>
                    <a:lnTo>
                      <a:pt x="1630" y="686"/>
                    </a:lnTo>
                    <a:lnTo>
                      <a:pt x="1558" y="698"/>
                    </a:lnTo>
                    <a:lnTo>
                      <a:pt x="1618" y="627"/>
                    </a:lnTo>
                    <a:lnTo>
                      <a:pt x="1558" y="329"/>
                    </a:lnTo>
                    <a:lnTo>
                      <a:pt x="1516" y="0"/>
                    </a:lnTo>
                    <a:lnTo>
                      <a:pt x="1248" y="0"/>
                    </a:lnTo>
                    <a:lnTo>
                      <a:pt x="830" y="197"/>
                    </a:lnTo>
                    <a:lnTo>
                      <a:pt x="837" y="211"/>
                    </a:lnTo>
                    <a:lnTo>
                      <a:pt x="860" y="251"/>
                    </a:lnTo>
                    <a:lnTo>
                      <a:pt x="830" y="239"/>
                    </a:lnTo>
                    <a:lnTo>
                      <a:pt x="788" y="215"/>
                    </a:lnTo>
                    <a:lnTo>
                      <a:pt x="215" y="448"/>
                    </a:lnTo>
                    <a:lnTo>
                      <a:pt x="185" y="496"/>
                    </a:lnTo>
                    <a:lnTo>
                      <a:pt x="60" y="51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72" name="Freeform 29"/>
              <p:cNvSpPr>
                <a:spLocks/>
              </p:cNvSpPr>
              <p:nvPr/>
            </p:nvSpPr>
            <p:spPr bwMode="auto">
              <a:xfrm>
                <a:off x="7810500" y="1600201"/>
                <a:ext cx="2520950" cy="1979613"/>
              </a:xfrm>
              <a:custGeom>
                <a:avLst/>
                <a:gdLst>
                  <a:gd name="T0" fmla="*/ 56 w 1588"/>
                  <a:gd name="T1" fmla="*/ 479 h 1247"/>
                  <a:gd name="T2" fmla="*/ 0 w 1588"/>
                  <a:gd name="T3" fmla="*/ 692 h 1247"/>
                  <a:gd name="T4" fmla="*/ 66 w 1588"/>
                  <a:gd name="T5" fmla="*/ 1159 h 1247"/>
                  <a:gd name="T6" fmla="*/ 203 w 1588"/>
                  <a:gd name="T7" fmla="*/ 1247 h 1247"/>
                  <a:gd name="T8" fmla="*/ 811 w 1588"/>
                  <a:gd name="T9" fmla="*/ 960 h 1247"/>
                  <a:gd name="T10" fmla="*/ 1588 w 1588"/>
                  <a:gd name="T11" fmla="*/ 747 h 1247"/>
                  <a:gd name="T12" fmla="*/ 1558 w 1588"/>
                  <a:gd name="T13" fmla="*/ 608 h 1247"/>
                  <a:gd name="T14" fmla="*/ 1490 w 1588"/>
                  <a:gd name="T15" fmla="*/ 620 h 1247"/>
                  <a:gd name="T16" fmla="*/ 1546 w 1588"/>
                  <a:gd name="T17" fmla="*/ 556 h 1247"/>
                  <a:gd name="T18" fmla="*/ 1485 w 1588"/>
                  <a:gd name="T19" fmla="*/ 291 h 1247"/>
                  <a:gd name="T20" fmla="*/ 1440 w 1588"/>
                  <a:gd name="T21" fmla="*/ 0 h 1247"/>
                  <a:gd name="T22" fmla="*/ 1184 w 1588"/>
                  <a:gd name="T23" fmla="*/ 3 h 1247"/>
                  <a:gd name="T24" fmla="*/ 787 w 1588"/>
                  <a:gd name="T25" fmla="*/ 185 h 1247"/>
                  <a:gd name="T26" fmla="*/ 794 w 1588"/>
                  <a:gd name="T27" fmla="*/ 197 h 1247"/>
                  <a:gd name="T28" fmla="*/ 815 w 1588"/>
                  <a:gd name="T29" fmla="*/ 233 h 1247"/>
                  <a:gd name="T30" fmla="*/ 787 w 1588"/>
                  <a:gd name="T31" fmla="*/ 222 h 1247"/>
                  <a:gd name="T32" fmla="*/ 747 w 1588"/>
                  <a:gd name="T33" fmla="*/ 201 h 1247"/>
                  <a:gd name="T34" fmla="*/ 202 w 1588"/>
                  <a:gd name="T35" fmla="*/ 418 h 1247"/>
                  <a:gd name="T36" fmla="*/ 175 w 1588"/>
                  <a:gd name="T37" fmla="*/ 461 h 1247"/>
                  <a:gd name="T38" fmla="*/ 56 w 1588"/>
                  <a:gd name="T39" fmla="*/ 479 h 1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88" h="1247">
                    <a:moveTo>
                      <a:pt x="56" y="479"/>
                    </a:moveTo>
                    <a:lnTo>
                      <a:pt x="0" y="692"/>
                    </a:lnTo>
                    <a:lnTo>
                      <a:pt x="66" y="1159"/>
                    </a:lnTo>
                    <a:lnTo>
                      <a:pt x="203" y="1247"/>
                    </a:lnTo>
                    <a:lnTo>
                      <a:pt x="811" y="960"/>
                    </a:lnTo>
                    <a:lnTo>
                      <a:pt x="1588" y="747"/>
                    </a:lnTo>
                    <a:lnTo>
                      <a:pt x="1558" y="608"/>
                    </a:lnTo>
                    <a:lnTo>
                      <a:pt x="1490" y="620"/>
                    </a:lnTo>
                    <a:lnTo>
                      <a:pt x="1546" y="556"/>
                    </a:lnTo>
                    <a:lnTo>
                      <a:pt x="1485" y="291"/>
                    </a:lnTo>
                    <a:lnTo>
                      <a:pt x="1440" y="0"/>
                    </a:lnTo>
                    <a:lnTo>
                      <a:pt x="1184" y="3"/>
                    </a:lnTo>
                    <a:lnTo>
                      <a:pt x="787" y="185"/>
                    </a:lnTo>
                    <a:lnTo>
                      <a:pt x="794" y="197"/>
                    </a:lnTo>
                    <a:lnTo>
                      <a:pt x="815" y="233"/>
                    </a:lnTo>
                    <a:lnTo>
                      <a:pt x="787" y="222"/>
                    </a:lnTo>
                    <a:lnTo>
                      <a:pt x="747" y="201"/>
                    </a:lnTo>
                    <a:lnTo>
                      <a:pt x="202" y="418"/>
                    </a:lnTo>
                    <a:lnTo>
                      <a:pt x="175" y="461"/>
                    </a:lnTo>
                    <a:lnTo>
                      <a:pt x="56" y="479"/>
                    </a:lnTo>
                    <a:close/>
                  </a:path>
                </a:pathLst>
              </a:custGeom>
              <a:solidFill>
                <a:schemeClr val="accent6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7830002" y="2216151"/>
            <a:ext cx="555770" cy="1128713"/>
            <a:chOff x="7827963" y="2216150"/>
            <a:chExt cx="555625" cy="1128713"/>
          </a:xfrm>
        </p:grpSpPr>
        <p:sp>
          <p:nvSpPr>
            <p:cNvPr id="79" name="Freeform 41"/>
            <p:cNvSpPr>
              <a:spLocks/>
            </p:cNvSpPr>
            <p:nvPr/>
          </p:nvSpPr>
          <p:spPr bwMode="auto">
            <a:xfrm>
              <a:off x="8018463" y="2940050"/>
              <a:ext cx="176213" cy="404813"/>
            </a:xfrm>
            <a:custGeom>
              <a:avLst/>
              <a:gdLst>
                <a:gd name="T0" fmla="*/ 34 w 111"/>
                <a:gd name="T1" fmla="*/ 0 h 255"/>
                <a:gd name="T2" fmla="*/ 0 w 111"/>
                <a:gd name="T3" fmla="*/ 255 h 255"/>
                <a:gd name="T4" fmla="*/ 111 w 111"/>
                <a:gd name="T5" fmla="*/ 255 h 255"/>
                <a:gd name="T6" fmla="*/ 111 w 111"/>
                <a:gd name="T7" fmla="*/ 18 h 255"/>
                <a:gd name="T8" fmla="*/ 34 w 111"/>
                <a:gd name="T9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55">
                  <a:moveTo>
                    <a:pt x="34" y="0"/>
                  </a:moveTo>
                  <a:lnTo>
                    <a:pt x="0" y="255"/>
                  </a:lnTo>
                  <a:lnTo>
                    <a:pt x="111" y="255"/>
                  </a:lnTo>
                  <a:lnTo>
                    <a:pt x="111" y="1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8" name="Oval 40"/>
            <p:cNvSpPr>
              <a:spLocks noChangeArrowheads="1"/>
            </p:cNvSpPr>
            <p:nvPr/>
          </p:nvSpPr>
          <p:spPr bwMode="auto">
            <a:xfrm>
              <a:off x="7827963" y="2216150"/>
              <a:ext cx="555625" cy="93821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580208" y="2537140"/>
            <a:ext cx="417305" cy="847504"/>
            <a:chOff x="7827963" y="2216150"/>
            <a:chExt cx="555625" cy="1128713"/>
          </a:xfrm>
        </p:grpSpPr>
        <p:sp>
          <p:nvSpPr>
            <p:cNvPr id="82" name="Freeform 41"/>
            <p:cNvSpPr>
              <a:spLocks/>
            </p:cNvSpPr>
            <p:nvPr/>
          </p:nvSpPr>
          <p:spPr bwMode="auto">
            <a:xfrm>
              <a:off x="8018463" y="2940050"/>
              <a:ext cx="176213" cy="404813"/>
            </a:xfrm>
            <a:custGeom>
              <a:avLst/>
              <a:gdLst>
                <a:gd name="T0" fmla="*/ 34 w 111"/>
                <a:gd name="T1" fmla="*/ 0 h 255"/>
                <a:gd name="T2" fmla="*/ 0 w 111"/>
                <a:gd name="T3" fmla="*/ 255 h 255"/>
                <a:gd name="T4" fmla="*/ 111 w 111"/>
                <a:gd name="T5" fmla="*/ 255 h 255"/>
                <a:gd name="T6" fmla="*/ 111 w 111"/>
                <a:gd name="T7" fmla="*/ 18 h 255"/>
                <a:gd name="T8" fmla="*/ 34 w 111"/>
                <a:gd name="T9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55">
                  <a:moveTo>
                    <a:pt x="34" y="0"/>
                  </a:moveTo>
                  <a:lnTo>
                    <a:pt x="0" y="255"/>
                  </a:lnTo>
                  <a:lnTo>
                    <a:pt x="111" y="255"/>
                  </a:lnTo>
                  <a:lnTo>
                    <a:pt x="111" y="1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3" name="Oval 40"/>
            <p:cNvSpPr>
              <a:spLocks noChangeArrowheads="1"/>
            </p:cNvSpPr>
            <p:nvPr/>
          </p:nvSpPr>
          <p:spPr bwMode="auto">
            <a:xfrm>
              <a:off x="7827963" y="2216150"/>
              <a:ext cx="555625" cy="93821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875283" y="2867359"/>
            <a:ext cx="234304" cy="475848"/>
            <a:chOff x="7827963" y="2216150"/>
            <a:chExt cx="555625" cy="1128713"/>
          </a:xfrm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8018463" y="2940050"/>
              <a:ext cx="176213" cy="404813"/>
            </a:xfrm>
            <a:custGeom>
              <a:avLst/>
              <a:gdLst>
                <a:gd name="T0" fmla="*/ 34 w 111"/>
                <a:gd name="T1" fmla="*/ 0 h 255"/>
                <a:gd name="T2" fmla="*/ 0 w 111"/>
                <a:gd name="T3" fmla="*/ 255 h 255"/>
                <a:gd name="T4" fmla="*/ 111 w 111"/>
                <a:gd name="T5" fmla="*/ 255 h 255"/>
                <a:gd name="T6" fmla="*/ 111 w 111"/>
                <a:gd name="T7" fmla="*/ 18 h 255"/>
                <a:gd name="T8" fmla="*/ 34 w 111"/>
                <a:gd name="T9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55">
                  <a:moveTo>
                    <a:pt x="34" y="0"/>
                  </a:moveTo>
                  <a:lnTo>
                    <a:pt x="0" y="255"/>
                  </a:lnTo>
                  <a:lnTo>
                    <a:pt x="111" y="255"/>
                  </a:lnTo>
                  <a:lnTo>
                    <a:pt x="111" y="1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6" name="Oval 40"/>
            <p:cNvSpPr>
              <a:spLocks noChangeArrowheads="1"/>
            </p:cNvSpPr>
            <p:nvPr/>
          </p:nvSpPr>
          <p:spPr bwMode="auto">
            <a:xfrm>
              <a:off x="7827963" y="2216150"/>
              <a:ext cx="555625" cy="93821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87" name="TextBox 86"/>
          <p:cNvSpPr txBox="1"/>
          <p:nvPr/>
        </p:nvSpPr>
        <p:spPr>
          <a:xfrm rot="20764834">
            <a:off x="8636353" y="2805583"/>
            <a:ext cx="26133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STAGING THE ENVIRONMENT</a:t>
            </a:r>
            <a:endParaRPr lang="en-IN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 rot="20918006">
            <a:off x="748244" y="2614150"/>
            <a:ext cx="233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DEVELOPMENTALLY APPROPRIATE CONTENT</a:t>
            </a:r>
            <a:endParaRPr lang="en-I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560036" y="1126912"/>
            <a:ext cx="3149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b="1" dirty="0" smtClean="0">
                <a:solidFill>
                  <a:schemeClr val="bg1"/>
                </a:solidFill>
              </a:rPr>
              <a:t>SUPPORT ALL AREAS</a:t>
            </a:r>
            <a:endParaRPr lang="en-IN" sz="1800" b="1" dirty="0">
              <a:solidFill>
                <a:schemeClr val="bg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 rot="21389345">
            <a:off x="4876011" y="2031485"/>
            <a:ext cx="205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LEARNING</a:t>
            </a:r>
            <a:endParaRPr lang="en-IN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50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  <p:bldP spid="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446590" y="955392"/>
            <a:ext cx="8734011" cy="3941952"/>
            <a:chOff x="1456092" y="434786"/>
            <a:chExt cx="8731737" cy="3941952"/>
          </a:xfrm>
          <a:solidFill>
            <a:schemeClr val="bg1"/>
          </a:solidFill>
        </p:grpSpPr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651479" y="2615988"/>
              <a:ext cx="1870562" cy="817776"/>
            </a:xfrm>
            <a:custGeom>
              <a:avLst/>
              <a:gdLst>
                <a:gd name="T0" fmla="*/ 704 w 712"/>
                <a:gd name="T1" fmla="*/ 311 h 311"/>
                <a:gd name="T2" fmla="*/ 712 w 712"/>
                <a:gd name="T3" fmla="*/ 270 h 311"/>
                <a:gd name="T4" fmla="*/ 630 w 712"/>
                <a:gd name="T5" fmla="*/ 166 h 311"/>
                <a:gd name="T6" fmla="*/ 524 w 712"/>
                <a:gd name="T7" fmla="*/ 69 h 311"/>
                <a:gd name="T8" fmla="*/ 499 w 712"/>
                <a:gd name="T9" fmla="*/ 72 h 311"/>
                <a:gd name="T10" fmla="*/ 398 w 712"/>
                <a:gd name="T11" fmla="*/ 0 h 311"/>
                <a:gd name="T12" fmla="*/ 312 w 712"/>
                <a:gd name="T13" fmla="*/ 44 h 311"/>
                <a:gd name="T14" fmla="*/ 276 w 712"/>
                <a:gd name="T15" fmla="*/ 38 h 311"/>
                <a:gd name="T16" fmla="*/ 187 w 712"/>
                <a:gd name="T17" fmla="*/ 86 h 311"/>
                <a:gd name="T18" fmla="*/ 147 w 712"/>
                <a:gd name="T19" fmla="*/ 117 h 311"/>
                <a:gd name="T20" fmla="*/ 132 w 712"/>
                <a:gd name="T21" fmla="*/ 116 h 311"/>
                <a:gd name="T22" fmla="*/ 0 w 712"/>
                <a:gd name="T23" fmla="*/ 248 h 311"/>
                <a:gd name="T24" fmla="*/ 16 w 712"/>
                <a:gd name="T25" fmla="*/ 311 h 311"/>
                <a:gd name="T26" fmla="*/ 704 w 712"/>
                <a:gd name="T27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2" h="311">
                  <a:moveTo>
                    <a:pt x="704" y="311"/>
                  </a:moveTo>
                  <a:cubicBezTo>
                    <a:pt x="709" y="298"/>
                    <a:pt x="712" y="285"/>
                    <a:pt x="712" y="270"/>
                  </a:cubicBezTo>
                  <a:cubicBezTo>
                    <a:pt x="712" y="220"/>
                    <a:pt x="677" y="178"/>
                    <a:pt x="630" y="166"/>
                  </a:cubicBezTo>
                  <a:cubicBezTo>
                    <a:pt x="625" y="112"/>
                    <a:pt x="580" y="69"/>
                    <a:pt x="524" y="69"/>
                  </a:cubicBezTo>
                  <a:cubicBezTo>
                    <a:pt x="515" y="69"/>
                    <a:pt x="507" y="70"/>
                    <a:pt x="499" y="72"/>
                  </a:cubicBezTo>
                  <a:cubicBezTo>
                    <a:pt x="485" y="30"/>
                    <a:pt x="445" y="0"/>
                    <a:pt x="398" y="0"/>
                  </a:cubicBezTo>
                  <a:cubicBezTo>
                    <a:pt x="363" y="0"/>
                    <a:pt x="332" y="18"/>
                    <a:pt x="312" y="44"/>
                  </a:cubicBezTo>
                  <a:cubicBezTo>
                    <a:pt x="301" y="40"/>
                    <a:pt x="289" y="38"/>
                    <a:pt x="276" y="38"/>
                  </a:cubicBezTo>
                  <a:cubicBezTo>
                    <a:pt x="239" y="38"/>
                    <a:pt x="206" y="57"/>
                    <a:pt x="187" y="86"/>
                  </a:cubicBezTo>
                  <a:cubicBezTo>
                    <a:pt x="172" y="93"/>
                    <a:pt x="158" y="104"/>
                    <a:pt x="147" y="117"/>
                  </a:cubicBezTo>
                  <a:cubicBezTo>
                    <a:pt x="142" y="117"/>
                    <a:pt x="137" y="116"/>
                    <a:pt x="132" y="116"/>
                  </a:cubicBezTo>
                  <a:cubicBezTo>
                    <a:pt x="59" y="116"/>
                    <a:pt x="0" y="175"/>
                    <a:pt x="0" y="248"/>
                  </a:cubicBezTo>
                  <a:cubicBezTo>
                    <a:pt x="0" y="271"/>
                    <a:pt x="6" y="292"/>
                    <a:pt x="16" y="311"/>
                  </a:cubicBezTo>
                  <a:lnTo>
                    <a:pt x="704" y="3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6929792" y="2684250"/>
              <a:ext cx="1870562" cy="814600"/>
            </a:xfrm>
            <a:custGeom>
              <a:avLst/>
              <a:gdLst>
                <a:gd name="T0" fmla="*/ 704 w 712"/>
                <a:gd name="T1" fmla="*/ 310 h 310"/>
                <a:gd name="T2" fmla="*/ 712 w 712"/>
                <a:gd name="T3" fmla="*/ 269 h 310"/>
                <a:gd name="T4" fmla="*/ 630 w 712"/>
                <a:gd name="T5" fmla="*/ 166 h 310"/>
                <a:gd name="T6" fmla="*/ 524 w 712"/>
                <a:gd name="T7" fmla="*/ 69 h 310"/>
                <a:gd name="T8" fmla="*/ 499 w 712"/>
                <a:gd name="T9" fmla="*/ 71 h 310"/>
                <a:gd name="T10" fmla="*/ 399 w 712"/>
                <a:gd name="T11" fmla="*/ 0 h 310"/>
                <a:gd name="T12" fmla="*/ 312 w 712"/>
                <a:gd name="T13" fmla="*/ 43 h 310"/>
                <a:gd name="T14" fmla="*/ 276 w 712"/>
                <a:gd name="T15" fmla="*/ 37 h 310"/>
                <a:gd name="T16" fmla="*/ 187 w 712"/>
                <a:gd name="T17" fmla="*/ 85 h 310"/>
                <a:gd name="T18" fmla="*/ 148 w 712"/>
                <a:gd name="T19" fmla="*/ 117 h 310"/>
                <a:gd name="T20" fmla="*/ 132 w 712"/>
                <a:gd name="T21" fmla="*/ 116 h 310"/>
                <a:gd name="T22" fmla="*/ 0 w 712"/>
                <a:gd name="T23" fmla="*/ 247 h 310"/>
                <a:gd name="T24" fmla="*/ 16 w 712"/>
                <a:gd name="T25" fmla="*/ 310 h 310"/>
                <a:gd name="T26" fmla="*/ 704 w 712"/>
                <a:gd name="T27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2" h="310">
                  <a:moveTo>
                    <a:pt x="704" y="310"/>
                  </a:moveTo>
                  <a:cubicBezTo>
                    <a:pt x="710" y="298"/>
                    <a:pt x="712" y="284"/>
                    <a:pt x="712" y="269"/>
                  </a:cubicBezTo>
                  <a:cubicBezTo>
                    <a:pt x="712" y="219"/>
                    <a:pt x="677" y="177"/>
                    <a:pt x="630" y="166"/>
                  </a:cubicBezTo>
                  <a:cubicBezTo>
                    <a:pt x="625" y="111"/>
                    <a:pt x="580" y="69"/>
                    <a:pt x="524" y="69"/>
                  </a:cubicBezTo>
                  <a:cubicBezTo>
                    <a:pt x="516" y="69"/>
                    <a:pt x="507" y="70"/>
                    <a:pt x="499" y="71"/>
                  </a:cubicBezTo>
                  <a:cubicBezTo>
                    <a:pt x="485" y="30"/>
                    <a:pt x="445" y="0"/>
                    <a:pt x="399" y="0"/>
                  </a:cubicBezTo>
                  <a:cubicBezTo>
                    <a:pt x="363" y="0"/>
                    <a:pt x="332" y="17"/>
                    <a:pt x="312" y="43"/>
                  </a:cubicBezTo>
                  <a:cubicBezTo>
                    <a:pt x="301" y="39"/>
                    <a:pt x="289" y="37"/>
                    <a:pt x="276" y="37"/>
                  </a:cubicBezTo>
                  <a:cubicBezTo>
                    <a:pt x="239" y="37"/>
                    <a:pt x="207" y="56"/>
                    <a:pt x="187" y="85"/>
                  </a:cubicBezTo>
                  <a:cubicBezTo>
                    <a:pt x="172" y="92"/>
                    <a:pt x="158" y="103"/>
                    <a:pt x="148" y="117"/>
                  </a:cubicBezTo>
                  <a:cubicBezTo>
                    <a:pt x="142" y="116"/>
                    <a:pt x="137" y="116"/>
                    <a:pt x="132" y="116"/>
                  </a:cubicBezTo>
                  <a:cubicBezTo>
                    <a:pt x="59" y="116"/>
                    <a:pt x="0" y="175"/>
                    <a:pt x="0" y="247"/>
                  </a:cubicBezTo>
                  <a:cubicBezTo>
                    <a:pt x="0" y="270"/>
                    <a:pt x="6" y="292"/>
                    <a:pt x="16" y="310"/>
                  </a:cubicBezTo>
                  <a:lnTo>
                    <a:pt x="704" y="3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5645504" y="2673138"/>
              <a:ext cx="1873738" cy="817776"/>
            </a:xfrm>
            <a:custGeom>
              <a:avLst/>
              <a:gdLst>
                <a:gd name="T0" fmla="*/ 705 w 713"/>
                <a:gd name="T1" fmla="*/ 311 h 311"/>
                <a:gd name="T2" fmla="*/ 713 w 713"/>
                <a:gd name="T3" fmla="*/ 270 h 311"/>
                <a:gd name="T4" fmla="*/ 631 w 713"/>
                <a:gd name="T5" fmla="*/ 166 h 311"/>
                <a:gd name="T6" fmla="*/ 525 w 713"/>
                <a:gd name="T7" fmla="*/ 69 h 311"/>
                <a:gd name="T8" fmla="*/ 500 w 713"/>
                <a:gd name="T9" fmla="*/ 72 h 311"/>
                <a:gd name="T10" fmla="*/ 399 w 713"/>
                <a:gd name="T11" fmla="*/ 0 h 311"/>
                <a:gd name="T12" fmla="*/ 313 w 713"/>
                <a:gd name="T13" fmla="*/ 44 h 311"/>
                <a:gd name="T14" fmla="*/ 277 w 713"/>
                <a:gd name="T15" fmla="*/ 38 h 311"/>
                <a:gd name="T16" fmla="*/ 188 w 713"/>
                <a:gd name="T17" fmla="*/ 86 h 311"/>
                <a:gd name="T18" fmla="*/ 148 w 713"/>
                <a:gd name="T19" fmla="*/ 117 h 311"/>
                <a:gd name="T20" fmla="*/ 132 w 713"/>
                <a:gd name="T21" fmla="*/ 116 h 311"/>
                <a:gd name="T22" fmla="*/ 0 w 713"/>
                <a:gd name="T23" fmla="*/ 248 h 311"/>
                <a:gd name="T24" fmla="*/ 16 w 713"/>
                <a:gd name="T25" fmla="*/ 311 h 311"/>
                <a:gd name="T26" fmla="*/ 705 w 713"/>
                <a:gd name="T27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3" h="311">
                  <a:moveTo>
                    <a:pt x="705" y="311"/>
                  </a:moveTo>
                  <a:cubicBezTo>
                    <a:pt x="710" y="299"/>
                    <a:pt x="713" y="285"/>
                    <a:pt x="713" y="270"/>
                  </a:cubicBezTo>
                  <a:cubicBezTo>
                    <a:pt x="713" y="220"/>
                    <a:pt x="678" y="178"/>
                    <a:pt x="631" y="166"/>
                  </a:cubicBezTo>
                  <a:cubicBezTo>
                    <a:pt x="626" y="112"/>
                    <a:pt x="580" y="69"/>
                    <a:pt x="525" y="69"/>
                  </a:cubicBezTo>
                  <a:cubicBezTo>
                    <a:pt x="516" y="69"/>
                    <a:pt x="508" y="70"/>
                    <a:pt x="500" y="72"/>
                  </a:cubicBezTo>
                  <a:cubicBezTo>
                    <a:pt x="485" y="30"/>
                    <a:pt x="446" y="0"/>
                    <a:pt x="399" y="0"/>
                  </a:cubicBezTo>
                  <a:cubicBezTo>
                    <a:pt x="364" y="0"/>
                    <a:pt x="332" y="18"/>
                    <a:pt x="313" y="44"/>
                  </a:cubicBezTo>
                  <a:cubicBezTo>
                    <a:pt x="301" y="40"/>
                    <a:pt x="289" y="38"/>
                    <a:pt x="277" y="38"/>
                  </a:cubicBezTo>
                  <a:cubicBezTo>
                    <a:pt x="240" y="38"/>
                    <a:pt x="207" y="57"/>
                    <a:pt x="188" y="86"/>
                  </a:cubicBezTo>
                  <a:cubicBezTo>
                    <a:pt x="172" y="93"/>
                    <a:pt x="158" y="104"/>
                    <a:pt x="148" y="117"/>
                  </a:cubicBezTo>
                  <a:cubicBezTo>
                    <a:pt x="143" y="117"/>
                    <a:pt x="138" y="116"/>
                    <a:pt x="132" y="116"/>
                  </a:cubicBezTo>
                  <a:cubicBezTo>
                    <a:pt x="59" y="116"/>
                    <a:pt x="0" y="176"/>
                    <a:pt x="0" y="248"/>
                  </a:cubicBezTo>
                  <a:cubicBezTo>
                    <a:pt x="0" y="271"/>
                    <a:pt x="6" y="292"/>
                    <a:pt x="16" y="311"/>
                  </a:cubicBezTo>
                  <a:lnTo>
                    <a:pt x="705" y="3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6307492" y="2431838"/>
              <a:ext cx="1873738" cy="817776"/>
            </a:xfrm>
            <a:custGeom>
              <a:avLst/>
              <a:gdLst>
                <a:gd name="T0" fmla="*/ 705 w 713"/>
                <a:gd name="T1" fmla="*/ 311 h 311"/>
                <a:gd name="T2" fmla="*/ 713 w 713"/>
                <a:gd name="T3" fmla="*/ 270 h 311"/>
                <a:gd name="T4" fmla="*/ 631 w 713"/>
                <a:gd name="T5" fmla="*/ 166 h 311"/>
                <a:gd name="T6" fmla="*/ 525 w 713"/>
                <a:gd name="T7" fmla="*/ 69 h 311"/>
                <a:gd name="T8" fmla="*/ 500 w 713"/>
                <a:gd name="T9" fmla="*/ 72 h 311"/>
                <a:gd name="T10" fmla="*/ 399 w 713"/>
                <a:gd name="T11" fmla="*/ 0 h 311"/>
                <a:gd name="T12" fmla="*/ 313 w 713"/>
                <a:gd name="T13" fmla="*/ 44 h 311"/>
                <a:gd name="T14" fmla="*/ 277 w 713"/>
                <a:gd name="T15" fmla="*/ 38 h 311"/>
                <a:gd name="T16" fmla="*/ 188 w 713"/>
                <a:gd name="T17" fmla="*/ 85 h 311"/>
                <a:gd name="T18" fmla="*/ 148 w 713"/>
                <a:gd name="T19" fmla="*/ 117 h 311"/>
                <a:gd name="T20" fmla="*/ 132 w 713"/>
                <a:gd name="T21" fmla="*/ 116 h 311"/>
                <a:gd name="T22" fmla="*/ 0 w 713"/>
                <a:gd name="T23" fmla="*/ 248 h 311"/>
                <a:gd name="T24" fmla="*/ 16 w 713"/>
                <a:gd name="T25" fmla="*/ 311 h 311"/>
                <a:gd name="T26" fmla="*/ 705 w 713"/>
                <a:gd name="T27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3" h="311">
                  <a:moveTo>
                    <a:pt x="705" y="311"/>
                  </a:moveTo>
                  <a:cubicBezTo>
                    <a:pt x="710" y="298"/>
                    <a:pt x="713" y="284"/>
                    <a:pt x="713" y="270"/>
                  </a:cubicBezTo>
                  <a:cubicBezTo>
                    <a:pt x="713" y="219"/>
                    <a:pt x="678" y="177"/>
                    <a:pt x="631" y="166"/>
                  </a:cubicBezTo>
                  <a:cubicBezTo>
                    <a:pt x="626" y="112"/>
                    <a:pt x="580" y="69"/>
                    <a:pt x="525" y="69"/>
                  </a:cubicBezTo>
                  <a:cubicBezTo>
                    <a:pt x="516" y="69"/>
                    <a:pt x="508" y="70"/>
                    <a:pt x="500" y="72"/>
                  </a:cubicBezTo>
                  <a:cubicBezTo>
                    <a:pt x="485" y="30"/>
                    <a:pt x="446" y="0"/>
                    <a:pt x="399" y="0"/>
                  </a:cubicBezTo>
                  <a:cubicBezTo>
                    <a:pt x="364" y="0"/>
                    <a:pt x="332" y="17"/>
                    <a:pt x="313" y="44"/>
                  </a:cubicBezTo>
                  <a:cubicBezTo>
                    <a:pt x="301" y="40"/>
                    <a:pt x="289" y="38"/>
                    <a:pt x="277" y="38"/>
                  </a:cubicBezTo>
                  <a:cubicBezTo>
                    <a:pt x="240" y="38"/>
                    <a:pt x="207" y="57"/>
                    <a:pt x="188" y="85"/>
                  </a:cubicBezTo>
                  <a:cubicBezTo>
                    <a:pt x="172" y="92"/>
                    <a:pt x="158" y="103"/>
                    <a:pt x="148" y="117"/>
                  </a:cubicBezTo>
                  <a:cubicBezTo>
                    <a:pt x="143" y="116"/>
                    <a:pt x="138" y="116"/>
                    <a:pt x="132" y="116"/>
                  </a:cubicBezTo>
                  <a:cubicBezTo>
                    <a:pt x="59" y="116"/>
                    <a:pt x="0" y="175"/>
                    <a:pt x="0" y="248"/>
                  </a:cubicBezTo>
                  <a:cubicBezTo>
                    <a:pt x="0" y="271"/>
                    <a:pt x="6" y="292"/>
                    <a:pt x="16" y="311"/>
                  </a:cubicBezTo>
                  <a:lnTo>
                    <a:pt x="705" y="3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3924654" y="2652500"/>
              <a:ext cx="1873738" cy="817776"/>
            </a:xfrm>
            <a:custGeom>
              <a:avLst/>
              <a:gdLst>
                <a:gd name="T0" fmla="*/ 705 w 713"/>
                <a:gd name="T1" fmla="*/ 311 h 311"/>
                <a:gd name="T2" fmla="*/ 713 w 713"/>
                <a:gd name="T3" fmla="*/ 270 h 311"/>
                <a:gd name="T4" fmla="*/ 631 w 713"/>
                <a:gd name="T5" fmla="*/ 166 h 311"/>
                <a:gd name="T6" fmla="*/ 525 w 713"/>
                <a:gd name="T7" fmla="*/ 69 h 311"/>
                <a:gd name="T8" fmla="*/ 500 w 713"/>
                <a:gd name="T9" fmla="*/ 72 h 311"/>
                <a:gd name="T10" fmla="*/ 399 w 713"/>
                <a:gd name="T11" fmla="*/ 0 h 311"/>
                <a:gd name="T12" fmla="*/ 313 w 713"/>
                <a:gd name="T13" fmla="*/ 44 h 311"/>
                <a:gd name="T14" fmla="*/ 277 w 713"/>
                <a:gd name="T15" fmla="*/ 38 h 311"/>
                <a:gd name="T16" fmla="*/ 188 w 713"/>
                <a:gd name="T17" fmla="*/ 85 h 311"/>
                <a:gd name="T18" fmla="*/ 148 w 713"/>
                <a:gd name="T19" fmla="*/ 117 h 311"/>
                <a:gd name="T20" fmla="*/ 132 w 713"/>
                <a:gd name="T21" fmla="*/ 116 h 311"/>
                <a:gd name="T22" fmla="*/ 0 w 713"/>
                <a:gd name="T23" fmla="*/ 248 h 311"/>
                <a:gd name="T24" fmla="*/ 16 w 713"/>
                <a:gd name="T25" fmla="*/ 311 h 311"/>
                <a:gd name="T26" fmla="*/ 705 w 713"/>
                <a:gd name="T27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3" h="311">
                  <a:moveTo>
                    <a:pt x="705" y="311"/>
                  </a:moveTo>
                  <a:cubicBezTo>
                    <a:pt x="710" y="298"/>
                    <a:pt x="713" y="285"/>
                    <a:pt x="713" y="270"/>
                  </a:cubicBezTo>
                  <a:cubicBezTo>
                    <a:pt x="713" y="220"/>
                    <a:pt x="678" y="177"/>
                    <a:pt x="631" y="166"/>
                  </a:cubicBezTo>
                  <a:cubicBezTo>
                    <a:pt x="626" y="112"/>
                    <a:pt x="580" y="69"/>
                    <a:pt x="525" y="69"/>
                  </a:cubicBezTo>
                  <a:cubicBezTo>
                    <a:pt x="516" y="69"/>
                    <a:pt x="508" y="70"/>
                    <a:pt x="500" y="72"/>
                  </a:cubicBezTo>
                  <a:cubicBezTo>
                    <a:pt x="485" y="30"/>
                    <a:pt x="446" y="0"/>
                    <a:pt x="399" y="0"/>
                  </a:cubicBezTo>
                  <a:cubicBezTo>
                    <a:pt x="364" y="0"/>
                    <a:pt x="332" y="17"/>
                    <a:pt x="313" y="44"/>
                  </a:cubicBezTo>
                  <a:cubicBezTo>
                    <a:pt x="301" y="40"/>
                    <a:pt x="289" y="38"/>
                    <a:pt x="277" y="38"/>
                  </a:cubicBezTo>
                  <a:cubicBezTo>
                    <a:pt x="240" y="38"/>
                    <a:pt x="207" y="57"/>
                    <a:pt x="188" y="85"/>
                  </a:cubicBezTo>
                  <a:cubicBezTo>
                    <a:pt x="172" y="93"/>
                    <a:pt x="158" y="104"/>
                    <a:pt x="148" y="117"/>
                  </a:cubicBezTo>
                  <a:cubicBezTo>
                    <a:pt x="143" y="117"/>
                    <a:pt x="138" y="116"/>
                    <a:pt x="132" y="116"/>
                  </a:cubicBezTo>
                  <a:cubicBezTo>
                    <a:pt x="59" y="116"/>
                    <a:pt x="0" y="175"/>
                    <a:pt x="0" y="248"/>
                  </a:cubicBezTo>
                  <a:cubicBezTo>
                    <a:pt x="0" y="271"/>
                    <a:pt x="6" y="292"/>
                    <a:pt x="16" y="311"/>
                  </a:cubicBezTo>
                  <a:lnTo>
                    <a:pt x="705" y="3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456092" y="2608050"/>
              <a:ext cx="1870562" cy="817776"/>
            </a:xfrm>
            <a:custGeom>
              <a:avLst/>
              <a:gdLst>
                <a:gd name="T0" fmla="*/ 704 w 712"/>
                <a:gd name="T1" fmla="*/ 311 h 311"/>
                <a:gd name="T2" fmla="*/ 712 w 712"/>
                <a:gd name="T3" fmla="*/ 270 h 311"/>
                <a:gd name="T4" fmla="*/ 630 w 712"/>
                <a:gd name="T5" fmla="*/ 166 h 311"/>
                <a:gd name="T6" fmla="*/ 524 w 712"/>
                <a:gd name="T7" fmla="*/ 69 h 311"/>
                <a:gd name="T8" fmla="*/ 499 w 712"/>
                <a:gd name="T9" fmla="*/ 72 h 311"/>
                <a:gd name="T10" fmla="*/ 398 w 712"/>
                <a:gd name="T11" fmla="*/ 0 h 311"/>
                <a:gd name="T12" fmla="*/ 312 w 712"/>
                <a:gd name="T13" fmla="*/ 44 h 311"/>
                <a:gd name="T14" fmla="*/ 276 w 712"/>
                <a:gd name="T15" fmla="*/ 38 h 311"/>
                <a:gd name="T16" fmla="*/ 187 w 712"/>
                <a:gd name="T17" fmla="*/ 85 h 311"/>
                <a:gd name="T18" fmla="*/ 147 w 712"/>
                <a:gd name="T19" fmla="*/ 117 h 311"/>
                <a:gd name="T20" fmla="*/ 132 w 712"/>
                <a:gd name="T21" fmla="*/ 116 h 311"/>
                <a:gd name="T22" fmla="*/ 0 w 712"/>
                <a:gd name="T23" fmla="*/ 248 h 311"/>
                <a:gd name="T24" fmla="*/ 16 w 712"/>
                <a:gd name="T25" fmla="*/ 311 h 311"/>
                <a:gd name="T26" fmla="*/ 704 w 712"/>
                <a:gd name="T27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2" h="311">
                  <a:moveTo>
                    <a:pt x="704" y="311"/>
                  </a:moveTo>
                  <a:cubicBezTo>
                    <a:pt x="709" y="298"/>
                    <a:pt x="712" y="285"/>
                    <a:pt x="712" y="270"/>
                  </a:cubicBezTo>
                  <a:cubicBezTo>
                    <a:pt x="712" y="220"/>
                    <a:pt x="677" y="177"/>
                    <a:pt x="630" y="166"/>
                  </a:cubicBezTo>
                  <a:cubicBezTo>
                    <a:pt x="625" y="112"/>
                    <a:pt x="580" y="69"/>
                    <a:pt x="524" y="69"/>
                  </a:cubicBezTo>
                  <a:cubicBezTo>
                    <a:pt x="516" y="69"/>
                    <a:pt x="507" y="70"/>
                    <a:pt x="499" y="72"/>
                  </a:cubicBezTo>
                  <a:cubicBezTo>
                    <a:pt x="485" y="30"/>
                    <a:pt x="445" y="0"/>
                    <a:pt x="398" y="0"/>
                  </a:cubicBezTo>
                  <a:cubicBezTo>
                    <a:pt x="363" y="0"/>
                    <a:pt x="332" y="17"/>
                    <a:pt x="312" y="44"/>
                  </a:cubicBezTo>
                  <a:cubicBezTo>
                    <a:pt x="301" y="40"/>
                    <a:pt x="289" y="38"/>
                    <a:pt x="276" y="38"/>
                  </a:cubicBezTo>
                  <a:cubicBezTo>
                    <a:pt x="239" y="38"/>
                    <a:pt x="206" y="57"/>
                    <a:pt x="187" y="85"/>
                  </a:cubicBezTo>
                  <a:cubicBezTo>
                    <a:pt x="172" y="93"/>
                    <a:pt x="158" y="104"/>
                    <a:pt x="147" y="117"/>
                  </a:cubicBezTo>
                  <a:cubicBezTo>
                    <a:pt x="142" y="117"/>
                    <a:pt x="137" y="116"/>
                    <a:pt x="132" y="116"/>
                  </a:cubicBezTo>
                  <a:cubicBezTo>
                    <a:pt x="59" y="116"/>
                    <a:pt x="0" y="175"/>
                    <a:pt x="0" y="248"/>
                  </a:cubicBezTo>
                  <a:cubicBezTo>
                    <a:pt x="0" y="271"/>
                    <a:pt x="6" y="292"/>
                    <a:pt x="16" y="311"/>
                  </a:cubicBezTo>
                  <a:lnTo>
                    <a:pt x="704" y="3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8317267" y="2852525"/>
              <a:ext cx="1870562" cy="814600"/>
            </a:xfrm>
            <a:custGeom>
              <a:avLst/>
              <a:gdLst>
                <a:gd name="T0" fmla="*/ 704 w 712"/>
                <a:gd name="T1" fmla="*/ 310 h 310"/>
                <a:gd name="T2" fmla="*/ 712 w 712"/>
                <a:gd name="T3" fmla="*/ 269 h 310"/>
                <a:gd name="T4" fmla="*/ 630 w 712"/>
                <a:gd name="T5" fmla="*/ 166 h 310"/>
                <a:gd name="T6" fmla="*/ 524 w 712"/>
                <a:gd name="T7" fmla="*/ 69 h 310"/>
                <a:gd name="T8" fmla="*/ 499 w 712"/>
                <a:gd name="T9" fmla="*/ 71 h 310"/>
                <a:gd name="T10" fmla="*/ 398 w 712"/>
                <a:gd name="T11" fmla="*/ 0 h 310"/>
                <a:gd name="T12" fmla="*/ 312 w 712"/>
                <a:gd name="T13" fmla="*/ 43 h 310"/>
                <a:gd name="T14" fmla="*/ 276 w 712"/>
                <a:gd name="T15" fmla="*/ 37 h 310"/>
                <a:gd name="T16" fmla="*/ 187 w 712"/>
                <a:gd name="T17" fmla="*/ 85 h 310"/>
                <a:gd name="T18" fmla="*/ 147 w 712"/>
                <a:gd name="T19" fmla="*/ 117 h 310"/>
                <a:gd name="T20" fmla="*/ 131 w 712"/>
                <a:gd name="T21" fmla="*/ 116 h 310"/>
                <a:gd name="T22" fmla="*/ 0 w 712"/>
                <a:gd name="T23" fmla="*/ 248 h 310"/>
                <a:gd name="T24" fmla="*/ 15 w 712"/>
                <a:gd name="T25" fmla="*/ 310 h 310"/>
                <a:gd name="T26" fmla="*/ 704 w 712"/>
                <a:gd name="T27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2" h="310">
                  <a:moveTo>
                    <a:pt x="704" y="310"/>
                  </a:moveTo>
                  <a:cubicBezTo>
                    <a:pt x="709" y="298"/>
                    <a:pt x="712" y="284"/>
                    <a:pt x="712" y="269"/>
                  </a:cubicBezTo>
                  <a:cubicBezTo>
                    <a:pt x="712" y="219"/>
                    <a:pt x="677" y="177"/>
                    <a:pt x="630" y="166"/>
                  </a:cubicBezTo>
                  <a:cubicBezTo>
                    <a:pt x="625" y="111"/>
                    <a:pt x="579" y="69"/>
                    <a:pt x="524" y="69"/>
                  </a:cubicBezTo>
                  <a:cubicBezTo>
                    <a:pt x="515" y="69"/>
                    <a:pt x="507" y="70"/>
                    <a:pt x="499" y="71"/>
                  </a:cubicBezTo>
                  <a:cubicBezTo>
                    <a:pt x="485" y="30"/>
                    <a:pt x="445" y="0"/>
                    <a:pt x="398" y="0"/>
                  </a:cubicBezTo>
                  <a:cubicBezTo>
                    <a:pt x="363" y="0"/>
                    <a:pt x="331" y="17"/>
                    <a:pt x="312" y="43"/>
                  </a:cubicBezTo>
                  <a:cubicBezTo>
                    <a:pt x="301" y="39"/>
                    <a:pt x="288" y="37"/>
                    <a:pt x="276" y="37"/>
                  </a:cubicBezTo>
                  <a:cubicBezTo>
                    <a:pt x="239" y="37"/>
                    <a:pt x="206" y="56"/>
                    <a:pt x="187" y="85"/>
                  </a:cubicBezTo>
                  <a:cubicBezTo>
                    <a:pt x="171" y="92"/>
                    <a:pt x="158" y="103"/>
                    <a:pt x="147" y="117"/>
                  </a:cubicBezTo>
                  <a:cubicBezTo>
                    <a:pt x="142" y="116"/>
                    <a:pt x="137" y="116"/>
                    <a:pt x="131" y="116"/>
                  </a:cubicBezTo>
                  <a:cubicBezTo>
                    <a:pt x="59" y="116"/>
                    <a:pt x="0" y="175"/>
                    <a:pt x="0" y="248"/>
                  </a:cubicBezTo>
                  <a:cubicBezTo>
                    <a:pt x="0" y="270"/>
                    <a:pt x="5" y="292"/>
                    <a:pt x="15" y="310"/>
                  </a:cubicBezTo>
                  <a:lnTo>
                    <a:pt x="704" y="3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3321404" y="3301720"/>
              <a:ext cx="230248" cy="1075018"/>
            </a:xfrm>
            <a:custGeom>
              <a:avLst/>
              <a:gdLst>
                <a:gd name="T0" fmla="*/ 4 w 88"/>
                <a:gd name="T1" fmla="*/ 409 h 409"/>
                <a:gd name="T2" fmla="*/ 88 w 88"/>
                <a:gd name="T3" fmla="*/ 0 h 409"/>
                <a:gd name="T4" fmla="*/ 84 w 88"/>
                <a:gd name="T5" fmla="*/ 0 h 409"/>
                <a:gd name="T6" fmla="*/ 0 w 88"/>
                <a:gd name="T7" fmla="*/ 409 h 409"/>
                <a:gd name="T8" fmla="*/ 4 w 88"/>
                <a:gd name="T9" fmla="*/ 409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09">
                  <a:moveTo>
                    <a:pt x="4" y="409"/>
                  </a:moveTo>
                  <a:cubicBezTo>
                    <a:pt x="8" y="120"/>
                    <a:pt x="73" y="19"/>
                    <a:pt x="88" y="0"/>
                  </a:cubicBezTo>
                  <a:cubicBezTo>
                    <a:pt x="87" y="0"/>
                    <a:pt x="85" y="0"/>
                    <a:pt x="84" y="0"/>
                  </a:cubicBezTo>
                  <a:cubicBezTo>
                    <a:pt x="65" y="25"/>
                    <a:pt x="4" y="129"/>
                    <a:pt x="0" y="409"/>
                  </a:cubicBezTo>
                  <a:lnTo>
                    <a:pt x="4" y="4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718028" y="599886"/>
              <a:ext cx="1348139" cy="725677"/>
            </a:xfrm>
            <a:custGeom>
              <a:avLst/>
              <a:gdLst>
                <a:gd name="T0" fmla="*/ 467 w 513"/>
                <a:gd name="T1" fmla="*/ 130 h 276"/>
                <a:gd name="T2" fmla="*/ 445 w 513"/>
                <a:gd name="T3" fmla="*/ 135 h 276"/>
                <a:gd name="T4" fmla="*/ 445 w 513"/>
                <a:gd name="T5" fmla="*/ 132 h 276"/>
                <a:gd name="T6" fmla="*/ 371 w 513"/>
                <a:gd name="T7" fmla="*/ 58 h 276"/>
                <a:gd name="T8" fmla="*/ 363 w 513"/>
                <a:gd name="T9" fmla="*/ 58 h 276"/>
                <a:gd name="T10" fmla="*/ 294 w 513"/>
                <a:gd name="T11" fmla="*/ 0 h 276"/>
                <a:gd name="T12" fmla="*/ 226 w 513"/>
                <a:gd name="T13" fmla="*/ 55 h 276"/>
                <a:gd name="T14" fmla="*/ 213 w 513"/>
                <a:gd name="T15" fmla="*/ 53 h 276"/>
                <a:gd name="T16" fmla="*/ 174 w 513"/>
                <a:gd name="T17" fmla="*/ 83 h 276"/>
                <a:gd name="T18" fmla="*/ 159 w 513"/>
                <a:gd name="T19" fmla="*/ 88 h 276"/>
                <a:gd name="T20" fmla="*/ 124 w 513"/>
                <a:gd name="T21" fmla="*/ 70 h 276"/>
                <a:gd name="T22" fmla="*/ 84 w 513"/>
                <a:gd name="T23" fmla="*/ 111 h 276"/>
                <a:gd name="T24" fmla="*/ 84 w 513"/>
                <a:gd name="T25" fmla="*/ 116 h 276"/>
                <a:gd name="T26" fmla="*/ 58 w 513"/>
                <a:gd name="T27" fmla="*/ 141 h 276"/>
                <a:gd name="T28" fmla="*/ 40 w 513"/>
                <a:gd name="T29" fmla="*/ 137 h 276"/>
                <a:gd name="T30" fmla="*/ 0 w 513"/>
                <a:gd name="T31" fmla="*/ 178 h 276"/>
                <a:gd name="T32" fmla="*/ 40 w 513"/>
                <a:gd name="T33" fmla="*/ 218 h 276"/>
                <a:gd name="T34" fmla="*/ 79 w 513"/>
                <a:gd name="T35" fmla="*/ 247 h 276"/>
                <a:gd name="T36" fmla="*/ 107 w 513"/>
                <a:gd name="T37" fmla="*/ 235 h 276"/>
                <a:gd name="T38" fmla="*/ 163 w 513"/>
                <a:gd name="T39" fmla="*/ 266 h 276"/>
                <a:gd name="T40" fmla="*/ 207 w 513"/>
                <a:gd name="T41" fmla="*/ 249 h 276"/>
                <a:gd name="T42" fmla="*/ 263 w 513"/>
                <a:gd name="T43" fmla="*/ 276 h 276"/>
                <a:gd name="T44" fmla="*/ 325 w 513"/>
                <a:gd name="T45" fmla="*/ 241 h 276"/>
                <a:gd name="T46" fmla="*/ 378 w 513"/>
                <a:gd name="T47" fmla="*/ 271 h 276"/>
                <a:gd name="T48" fmla="*/ 441 w 513"/>
                <a:gd name="T49" fmla="*/ 212 h 276"/>
                <a:gd name="T50" fmla="*/ 467 w 513"/>
                <a:gd name="T51" fmla="*/ 221 h 276"/>
                <a:gd name="T52" fmla="*/ 513 w 513"/>
                <a:gd name="T53" fmla="*/ 175 h 276"/>
                <a:gd name="T54" fmla="*/ 467 w 513"/>
                <a:gd name="T55" fmla="*/ 13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13" h="276">
                  <a:moveTo>
                    <a:pt x="467" y="130"/>
                  </a:moveTo>
                  <a:cubicBezTo>
                    <a:pt x="459" y="130"/>
                    <a:pt x="452" y="132"/>
                    <a:pt x="445" y="135"/>
                  </a:cubicBezTo>
                  <a:cubicBezTo>
                    <a:pt x="445" y="134"/>
                    <a:pt x="445" y="133"/>
                    <a:pt x="445" y="132"/>
                  </a:cubicBezTo>
                  <a:cubicBezTo>
                    <a:pt x="445" y="91"/>
                    <a:pt x="412" y="58"/>
                    <a:pt x="371" y="58"/>
                  </a:cubicBezTo>
                  <a:cubicBezTo>
                    <a:pt x="368" y="58"/>
                    <a:pt x="366" y="58"/>
                    <a:pt x="363" y="58"/>
                  </a:cubicBezTo>
                  <a:cubicBezTo>
                    <a:pt x="357" y="25"/>
                    <a:pt x="329" y="0"/>
                    <a:pt x="294" y="0"/>
                  </a:cubicBezTo>
                  <a:cubicBezTo>
                    <a:pt x="261" y="0"/>
                    <a:pt x="233" y="24"/>
                    <a:pt x="226" y="55"/>
                  </a:cubicBezTo>
                  <a:cubicBezTo>
                    <a:pt x="222" y="54"/>
                    <a:pt x="218" y="53"/>
                    <a:pt x="213" y="53"/>
                  </a:cubicBezTo>
                  <a:cubicBezTo>
                    <a:pt x="194" y="53"/>
                    <a:pt x="179" y="66"/>
                    <a:pt x="174" y="83"/>
                  </a:cubicBezTo>
                  <a:cubicBezTo>
                    <a:pt x="168" y="84"/>
                    <a:pt x="163" y="86"/>
                    <a:pt x="159" y="88"/>
                  </a:cubicBezTo>
                  <a:cubicBezTo>
                    <a:pt x="151" y="77"/>
                    <a:pt x="139" y="70"/>
                    <a:pt x="124" y="70"/>
                  </a:cubicBezTo>
                  <a:cubicBezTo>
                    <a:pt x="102" y="70"/>
                    <a:pt x="84" y="88"/>
                    <a:pt x="84" y="111"/>
                  </a:cubicBezTo>
                  <a:cubicBezTo>
                    <a:pt x="84" y="112"/>
                    <a:pt x="84" y="114"/>
                    <a:pt x="84" y="116"/>
                  </a:cubicBezTo>
                  <a:cubicBezTo>
                    <a:pt x="73" y="121"/>
                    <a:pt x="64" y="130"/>
                    <a:pt x="58" y="141"/>
                  </a:cubicBezTo>
                  <a:cubicBezTo>
                    <a:pt x="53" y="138"/>
                    <a:pt x="47" y="137"/>
                    <a:pt x="40" y="137"/>
                  </a:cubicBezTo>
                  <a:cubicBezTo>
                    <a:pt x="18" y="137"/>
                    <a:pt x="0" y="155"/>
                    <a:pt x="0" y="178"/>
                  </a:cubicBezTo>
                  <a:cubicBezTo>
                    <a:pt x="0" y="200"/>
                    <a:pt x="18" y="218"/>
                    <a:pt x="40" y="218"/>
                  </a:cubicBezTo>
                  <a:cubicBezTo>
                    <a:pt x="45" y="235"/>
                    <a:pt x="60" y="247"/>
                    <a:pt x="79" y="247"/>
                  </a:cubicBezTo>
                  <a:cubicBezTo>
                    <a:pt x="90" y="247"/>
                    <a:pt x="100" y="243"/>
                    <a:pt x="107" y="235"/>
                  </a:cubicBezTo>
                  <a:cubicBezTo>
                    <a:pt x="119" y="254"/>
                    <a:pt x="139" y="266"/>
                    <a:pt x="163" y="266"/>
                  </a:cubicBezTo>
                  <a:cubicBezTo>
                    <a:pt x="180" y="266"/>
                    <a:pt x="195" y="260"/>
                    <a:pt x="207" y="249"/>
                  </a:cubicBezTo>
                  <a:cubicBezTo>
                    <a:pt x="220" y="265"/>
                    <a:pt x="240" y="276"/>
                    <a:pt x="263" y="276"/>
                  </a:cubicBezTo>
                  <a:cubicBezTo>
                    <a:pt x="289" y="276"/>
                    <a:pt x="312" y="262"/>
                    <a:pt x="325" y="241"/>
                  </a:cubicBezTo>
                  <a:cubicBezTo>
                    <a:pt x="336" y="259"/>
                    <a:pt x="356" y="271"/>
                    <a:pt x="378" y="271"/>
                  </a:cubicBezTo>
                  <a:cubicBezTo>
                    <a:pt x="412" y="271"/>
                    <a:pt x="439" y="245"/>
                    <a:pt x="441" y="212"/>
                  </a:cubicBezTo>
                  <a:cubicBezTo>
                    <a:pt x="448" y="218"/>
                    <a:pt x="457" y="221"/>
                    <a:pt x="467" y="221"/>
                  </a:cubicBezTo>
                  <a:cubicBezTo>
                    <a:pt x="492" y="221"/>
                    <a:pt x="513" y="200"/>
                    <a:pt x="513" y="175"/>
                  </a:cubicBezTo>
                  <a:cubicBezTo>
                    <a:pt x="513" y="150"/>
                    <a:pt x="492" y="130"/>
                    <a:pt x="467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405667" y="1762046"/>
              <a:ext cx="570061" cy="304879"/>
            </a:xfrm>
            <a:custGeom>
              <a:avLst/>
              <a:gdLst>
                <a:gd name="T0" fmla="*/ 197 w 217"/>
                <a:gd name="T1" fmla="*/ 55 h 116"/>
                <a:gd name="T2" fmla="*/ 188 w 217"/>
                <a:gd name="T3" fmla="*/ 57 h 116"/>
                <a:gd name="T4" fmla="*/ 188 w 217"/>
                <a:gd name="T5" fmla="*/ 56 h 116"/>
                <a:gd name="T6" fmla="*/ 157 w 217"/>
                <a:gd name="T7" fmla="*/ 24 h 116"/>
                <a:gd name="T8" fmla="*/ 154 w 217"/>
                <a:gd name="T9" fmla="*/ 25 h 116"/>
                <a:gd name="T10" fmla="*/ 125 w 217"/>
                <a:gd name="T11" fmla="*/ 0 h 116"/>
                <a:gd name="T12" fmla="*/ 96 w 217"/>
                <a:gd name="T13" fmla="*/ 23 h 116"/>
                <a:gd name="T14" fmla="*/ 90 w 217"/>
                <a:gd name="T15" fmla="*/ 22 h 116"/>
                <a:gd name="T16" fmla="*/ 74 w 217"/>
                <a:gd name="T17" fmla="*/ 35 h 116"/>
                <a:gd name="T18" fmla="*/ 67 w 217"/>
                <a:gd name="T19" fmla="*/ 37 h 116"/>
                <a:gd name="T20" fmla="*/ 53 w 217"/>
                <a:gd name="T21" fmla="*/ 29 h 116"/>
                <a:gd name="T22" fmla="*/ 36 w 217"/>
                <a:gd name="T23" fmla="*/ 47 h 116"/>
                <a:gd name="T24" fmla="*/ 36 w 217"/>
                <a:gd name="T25" fmla="*/ 49 h 116"/>
                <a:gd name="T26" fmla="*/ 25 w 217"/>
                <a:gd name="T27" fmla="*/ 60 h 116"/>
                <a:gd name="T28" fmla="*/ 17 w 217"/>
                <a:gd name="T29" fmla="*/ 58 h 116"/>
                <a:gd name="T30" fmla="*/ 0 w 217"/>
                <a:gd name="T31" fmla="*/ 75 h 116"/>
                <a:gd name="T32" fmla="*/ 17 w 217"/>
                <a:gd name="T33" fmla="*/ 92 h 116"/>
                <a:gd name="T34" fmla="*/ 34 w 217"/>
                <a:gd name="T35" fmla="*/ 104 h 116"/>
                <a:gd name="T36" fmla="*/ 46 w 217"/>
                <a:gd name="T37" fmla="*/ 99 h 116"/>
                <a:gd name="T38" fmla="*/ 69 w 217"/>
                <a:gd name="T39" fmla="*/ 112 h 116"/>
                <a:gd name="T40" fmla="*/ 88 w 217"/>
                <a:gd name="T41" fmla="*/ 105 h 116"/>
                <a:gd name="T42" fmla="*/ 111 w 217"/>
                <a:gd name="T43" fmla="*/ 116 h 116"/>
                <a:gd name="T44" fmla="*/ 137 w 217"/>
                <a:gd name="T45" fmla="*/ 102 h 116"/>
                <a:gd name="T46" fmla="*/ 160 w 217"/>
                <a:gd name="T47" fmla="*/ 114 h 116"/>
                <a:gd name="T48" fmla="*/ 186 w 217"/>
                <a:gd name="T49" fmla="*/ 90 h 116"/>
                <a:gd name="T50" fmla="*/ 197 w 217"/>
                <a:gd name="T51" fmla="*/ 93 h 116"/>
                <a:gd name="T52" fmla="*/ 217 w 217"/>
                <a:gd name="T53" fmla="*/ 74 h 116"/>
                <a:gd name="T54" fmla="*/ 197 w 217"/>
                <a:gd name="T55" fmla="*/ 5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7" h="116">
                  <a:moveTo>
                    <a:pt x="197" y="55"/>
                  </a:moveTo>
                  <a:cubicBezTo>
                    <a:pt x="194" y="55"/>
                    <a:pt x="191" y="56"/>
                    <a:pt x="188" y="57"/>
                  </a:cubicBezTo>
                  <a:cubicBezTo>
                    <a:pt x="188" y="57"/>
                    <a:pt x="188" y="56"/>
                    <a:pt x="188" y="56"/>
                  </a:cubicBezTo>
                  <a:cubicBezTo>
                    <a:pt x="188" y="38"/>
                    <a:pt x="174" y="24"/>
                    <a:pt x="157" y="24"/>
                  </a:cubicBezTo>
                  <a:cubicBezTo>
                    <a:pt x="156" y="24"/>
                    <a:pt x="155" y="24"/>
                    <a:pt x="154" y="25"/>
                  </a:cubicBezTo>
                  <a:cubicBezTo>
                    <a:pt x="151" y="11"/>
                    <a:pt x="139" y="0"/>
                    <a:pt x="125" y="0"/>
                  </a:cubicBezTo>
                  <a:cubicBezTo>
                    <a:pt x="110" y="0"/>
                    <a:pt x="99" y="10"/>
                    <a:pt x="96" y="23"/>
                  </a:cubicBezTo>
                  <a:cubicBezTo>
                    <a:pt x="94" y="23"/>
                    <a:pt x="92" y="22"/>
                    <a:pt x="90" y="22"/>
                  </a:cubicBezTo>
                  <a:cubicBezTo>
                    <a:pt x="82" y="22"/>
                    <a:pt x="76" y="28"/>
                    <a:pt x="74" y="35"/>
                  </a:cubicBezTo>
                  <a:cubicBezTo>
                    <a:pt x="71" y="35"/>
                    <a:pt x="69" y="36"/>
                    <a:pt x="67" y="37"/>
                  </a:cubicBezTo>
                  <a:cubicBezTo>
                    <a:pt x="64" y="33"/>
                    <a:pt x="59" y="29"/>
                    <a:pt x="53" y="29"/>
                  </a:cubicBezTo>
                  <a:cubicBezTo>
                    <a:pt x="43" y="29"/>
                    <a:pt x="36" y="37"/>
                    <a:pt x="36" y="47"/>
                  </a:cubicBezTo>
                  <a:cubicBezTo>
                    <a:pt x="36" y="47"/>
                    <a:pt x="36" y="48"/>
                    <a:pt x="36" y="49"/>
                  </a:cubicBezTo>
                  <a:cubicBezTo>
                    <a:pt x="31" y="51"/>
                    <a:pt x="27" y="55"/>
                    <a:pt x="25" y="60"/>
                  </a:cubicBezTo>
                  <a:cubicBezTo>
                    <a:pt x="23" y="58"/>
                    <a:pt x="20" y="58"/>
                    <a:pt x="17" y="58"/>
                  </a:cubicBezTo>
                  <a:cubicBezTo>
                    <a:pt x="8" y="58"/>
                    <a:pt x="0" y="65"/>
                    <a:pt x="0" y="75"/>
                  </a:cubicBezTo>
                  <a:cubicBezTo>
                    <a:pt x="0" y="84"/>
                    <a:pt x="8" y="92"/>
                    <a:pt x="17" y="92"/>
                  </a:cubicBezTo>
                  <a:cubicBezTo>
                    <a:pt x="19" y="99"/>
                    <a:pt x="26" y="104"/>
                    <a:pt x="34" y="104"/>
                  </a:cubicBezTo>
                  <a:cubicBezTo>
                    <a:pt x="38" y="104"/>
                    <a:pt x="43" y="102"/>
                    <a:pt x="46" y="99"/>
                  </a:cubicBezTo>
                  <a:cubicBezTo>
                    <a:pt x="50" y="107"/>
                    <a:pt x="59" y="112"/>
                    <a:pt x="69" y="112"/>
                  </a:cubicBezTo>
                  <a:cubicBezTo>
                    <a:pt x="76" y="112"/>
                    <a:pt x="83" y="110"/>
                    <a:pt x="88" y="105"/>
                  </a:cubicBezTo>
                  <a:cubicBezTo>
                    <a:pt x="93" y="112"/>
                    <a:pt x="102" y="116"/>
                    <a:pt x="111" y="116"/>
                  </a:cubicBezTo>
                  <a:cubicBezTo>
                    <a:pt x="122" y="116"/>
                    <a:pt x="132" y="111"/>
                    <a:pt x="137" y="102"/>
                  </a:cubicBezTo>
                  <a:cubicBezTo>
                    <a:pt x="142" y="109"/>
                    <a:pt x="150" y="114"/>
                    <a:pt x="160" y="114"/>
                  </a:cubicBezTo>
                  <a:cubicBezTo>
                    <a:pt x="174" y="114"/>
                    <a:pt x="185" y="103"/>
                    <a:pt x="186" y="90"/>
                  </a:cubicBezTo>
                  <a:cubicBezTo>
                    <a:pt x="189" y="92"/>
                    <a:pt x="193" y="93"/>
                    <a:pt x="197" y="93"/>
                  </a:cubicBezTo>
                  <a:cubicBezTo>
                    <a:pt x="208" y="93"/>
                    <a:pt x="217" y="85"/>
                    <a:pt x="217" y="74"/>
                  </a:cubicBezTo>
                  <a:cubicBezTo>
                    <a:pt x="217" y="63"/>
                    <a:pt x="208" y="55"/>
                    <a:pt x="197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5994753" y="434786"/>
              <a:ext cx="1348139" cy="725677"/>
            </a:xfrm>
            <a:custGeom>
              <a:avLst/>
              <a:gdLst>
                <a:gd name="T0" fmla="*/ 468 w 513"/>
                <a:gd name="T1" fmla="*/ 130 h 276"/>
                <a:gd name="T2" fmla="*/ 446 w 513"/>
                <a:gd name="T3" fmla="*/ 135 h 276"/>
                <a:gd name="T4" fmla="*/ 446 w 513"/>
                <a:gd name="T5" fmla="*/ 132 h 276"/>
                <a:gd name="T6" fmla="*/ 372 w 513"/>
                <a:gd name="T7" fmla="*/ 58 h 276"/>
                <a:gd name="T8" fmla="*/ 364 w 513"/>
                <a:gd name="T9" fmla="*/ 58 h 276"/>
                <a:gd name="T10" fmla="*/ 295 w 513"/>
                <a:gd name="T11" fmla="*/ 0 h 276"/>
                <a:gd name="T12" fmla="*/ 227 w 513"/>
                <a:gd name="T13" fmla="*/ 55 h 276"/>
                <a:gd name="T14" fmla="*/ 214 w 513"/>
                <a:gd name="T15" fmla="*/ 53 h 276"/>
                <a:gd name="T16" fmla="*/ 174 w 513"/>
                <a:gd name="T17" fmla="*/ 83 h 276"/>
                <a:gd name="T18" fmla="*/ 159 w 513"/>
                <a:gd name="T19" fmla="*/ 89 h 276"/>
                <a:gd name="T20" fmla="*/ 125 w 513"/>
                <a:gd name="T21" fmla="*/ 70 h 276"/>
                <a:gd name="T22" fmla="*/ 84 w 513"/>
                <a:gd name="T23" fmla="*/ 111 h 276"/>
                <a:gd name="T24" fmla="*/ 85 w 513"/>
                <a:gd name="T25" fmla="*/ 116 h 276"/>
                <a:gd name="T26" fmla="*/ 59 w 513"/>
                <a:gd name="T27" fmla="*/ 141 h 276"/>
                <a:gd name="T28" fmla="*/ 41 w 513"/>
                <a:gd name="T29" fmla="*/ 137 h 276"/>
                <a:gd name="T30" fmla="*/ 0 w 513"/>
                <a:gd name="T31" fmla="*/ 178 h 276"/>
                <a:gd name="T32" fmla="*/ 41 w 513"/>
                <a:gd name="T33" fmla="*/ 218 h 276"/>
                <a:gd name="T34" fmla="*/ 80 w 513"/>
                <a:gd name="T35" fmla="*/ 247 h 276"/>
                <a:gd name="T36" fmla="*/ 108 w 513"/>
                <a:gd name="T37" fmla="*/ 235 h 276"/>
                <a:gd name="T38" fmla="*/ 163 w 513"/>
                <a:gd name="T39" fmla="*/ 266 h 276"/>
                <a:gd name="T40" fmla="*/ 208 w 513"/>
                <a:gd name="T41" fmla="*/ 249 h 276"/>
                <a:gd name="T42" fmla="*/ 264 w 513"/>
                <a:gd name="T43" fmla="*/ 276 h 276"/>
                <a:gd name="T44" fmla="*/ 326 w 513"/>
                <a:gd name="T45" fmla="*/ 241 h 276"/>
                <a:gd name="T46" fmla="*/ 379 w 513"/>
                <a:gd name="T47" fmla="*/ 271 h 276"/>
                <a:gd name="T48" fmla="*/ 441 w 513"/>
                <a:gd name="T49" fmla="*/ 212 h 276"/>
                <a:gd name="T50" fmla="*/ 468 w 513"/>
                <a:gd name="T51" fmla="*/ 221 h 276"/>
                <a:gd name="T52" fmla="*/ 513 w 513"/>
                <a:gd name="T53" fmla="*/ 175 h 276"/>
                <a:gd name="T54" fmla="*/ 468 w 513"/>
                <a:gd name="T55" fmla="*/ 13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13" h="276">
                  <a:moveTo>
                    <a:pt x="468" y="130"/>
                  </a:moveTo>
                  <a:cubicBezTo>
                    <a:pt x="460" y="130"/>
                    <a:pt x="453" y="132"/>
                    <a:pt x="446" y="135"/>
                  </a:cubicBezTo>
                  <a:cubicBezTo>
                    <a:pt x="446" y="134"/>
                    <a:pt x="446" y="133"/>
                    <a:pt x="446" y="132"/>
                  </a:cubicBezTo>
                  <a:cubicBezTo>
                    <a:pt x="446" y="91"/>
                    <a:pt x="413" y="58"/>
                    <a:pt x="372" y="58"/>
                  </a:cubicBezTo>
                  <a:cubicBezTo>
                    <a:pt x="369" y="58"/>
                    <a:pt x="366" y="58"/>
                    <a:pt x="364" y="58"/>
                  </a:cubicBezTo>
                  <a:cubicBezTo>
                    <a:pt x="358" y="25"/>
                    <a:pt x="330" y="0"/>
                    <a:pt x="295" y="0"/>
                  </a:cubicBezTo>
                  <a:cubicBezTo>
                    <a:pt x="262" y="0"/>
                    <a:pt x="234" y="24"/>
                    <a:pt x="227" y="55"/>
                  </a:cubicBezTo>
                  <a:cubicBezTo>
                    <a:pt x="223" y="54"/>
                    <a:pt x="218" y="53"/>
                    <a:pt x="214" y="53"/>
                  </a:cubicBezTo>
                  <a:cubicBezTo>
                    <a:pt x="195" y="53"/>
                    <a:pt x="179" y="66"/>
                    <a:pt x="174" y="83"/>
                  </a:cubicBezTo>
                  <a:cubicBezTo>
                    <a:pt x="169" y="84"/>
                    <a:pt x="164" y="86"/>
                    <a:pt x="159" y="89"/>
                  </a:cubicBezTo>
                  <a:cubicBezTo>
                    <a:pt x="152" y="77"/>
                    <a:pt x="139" y="70"/>
                    <a:pt x="125" y="70"/>
                  </a:cubicBezTo>
                  <a:cubicBezTo>
                    <a:pt x="103" y="70"/>
                    <a:pt x="84" y="88"/>
                    <a:pt x="84" y="111"/>
                  </a:cubicBezTo>
                  <a:cubicBezTo>
                    <a:pt x="84" y="112"/>
                    <a:pt x="84" y="114"/>
                    <a:pt x="85" y="116"/>
                  </a:cubicBezTo>
                  <a:cubicBezTo>
                    <a:pt x="74" y="121"/>
                    <a:pt x="65" y="130"/>
                    <a:pt x="59" y="141"/>
                  </a:cubicBezTo>
                  <a:cubicBezTo>
                    <a:pt x="54" y="138"/>
                    <a:pt x="48" y="137"/>
                    <a:pt x="41" y="137"/>
                  </a:cubicBezTo>
                  <a:cubicBezTo>
                    <a:pt x="19" y="137"/>
                    <a:pt x="0" y="155"/>
                    <a:pt x="0" y="178"/>
                  </a:cubicBezTo>
                  <a:cubicBezTo>
                    <a:pt x="0" y="200"/>
                    <a:pt x="18" y="218"/>
                    <a:pt x="41" y="218"/>
                  </a:cubicBezTo>
                  <a:cubicBezTo>
                    <a:pt x="46" y="235"/>
                    <a:pt x="61" y="247"/>
                    <a:pt x="80" y="247"/>
                  </a:cubicBezTo>
                  <a:cubicBezTo>
                    <a:pt x="91" y="247"/>
                    <a:pt x="101" y="243"/>
                    <a:pt x="108" y="235"/>
                  </a:cubicBezTo>
                  <a:cubicBezTo>
                    <a:pt x="120" y="254"/>
                    <a:pt x="140" y="266"/>
                    <a:pt x="163" y="266"/>
                  </a:cubicBezTo>
                  <a:cubicBezTo>
                    <a:pt x="181" y="266"/>
                    <a:pt x="196" y="260"/>
                    <a:pt x="208" y="249"/>
                  </a:cubicBezTo>
                  <a:cubicBezTo>
                    <a:pt x="221" y="265"/>
                    <a:pt x="241" y="276"/>
                    <a:pt x="264" y="276"/>
                  </a:cubicBezTo>
                  <a:cubicBezTo>
                    <a:pt x="290" y="276"/>
                    <a:pt x="313" y="262"/>
                    <a:pt x="326" y="241"/>
                  </a:cubicBezTo>
                  <a:cubicBezTo>
                    <a:pt x="337" y="259"/>
                    <a:pt x="356" y="271"/>
                    <a:pt x="379" y="271"/>
                  </a:cubicBezTo>
                  <a:cubicBezTo>
                    <a:pt x="412" y="271"/>
                    <a:pt x="439" y="245"/>
                    <a:pt x="441" y="212"/>
                  </a:cubicBezTo>
                  <a:cubicBezTo>
                    <a:pt x="449" y="218"/>
                    <a:pt x="458" y="221"/>
                    <a:pt x="468" y="221"/>
                  </a:cubicBezTo>
                  <a:cubicBezTo>
                    <a:pt x="493" y="221"/>
                    <a:pt x="513" y="200"/>
                    <a:pt x="513" y="175"/>
                  </a:cubicBezTo>
                  <a:cubicBezTo>
                    <a:pt x="513" y="150"/>
                    <a:pt x="493" y="130"/>
                    <a:pt x="468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8683979" y="1477882"/>
              <a:ext cx="570061" cy="308055"/>
            </a:xfrm>
            <a:custGeom>
              <a:avLst/>
              <a:gdLst>
                <a:gd name="T0" fmla="*/ 198 w 217"/>
                <a:gd name="T1" fmla="*/ 55 h 117"/>
                <a:gd name="T2" fmla="*/ 189 w 217"/>
                <a:gd name="T3" fmla="*/ 57 h 117"/>
                <a:gd name="T4" fmla="*/ 189 w 217"/>
                <a:gd name="T5" fmla="*/ 56 h 117"/>
                <a:gd name="T6" fmla="*/ 157 w 217"/>
                <a:gd name="T7" fmla="*/ 25 h 117"/>
                <a:gd name="T8" fmla="*/ 154 w 217"/>
                <a:gd name="T9" fmla="*/ 25 h 117"/>
                <a:gd name="T10" fmla="*/ 125 w 217"/>
                <a:gd name="T11" fmla="*/ 0 h 117"/>
                <a:gd name="T12" fmla="*/ 96 w 217"/>
                <a:gd name="T13" fmla="*/ 24 h 117"/>
                <a:gd name="T14" fmla="*/ 90 w 217"/>
                <a:gd name="T15" fmla="*/ 23 h 117"/>
                <a:gd name="T16" fmla="*/ 74 w 217"/>
                <a:gd name="T17" fmla="*/ 35 h 117"/>
                <a:gd name="T18" fmla="*/ 67 w 217"/>
                <a:gd name="T19" fmla="*/ 38 h 117"/>
                <a:gd name="T20" fmla="*/ 53 w 217"/>
                <a:gd name="T21" fmla="*/ 30 h 117"/>
                <a:gd name="T22" fmla="*/ 36 w 217"/>
                <a:gd name="T23" fmla="*/ 47 h 117"/>
                <a:gd name="T24" fmla="*/ 36 w 217"/>
                <a:gd name="T25" fmla="*/ 49 h 117"/>
                <a:gd name="T26" fmla="*/ 25 w 217"/>
                <a:gd name="T27" fmla="*/ 60 h 117"/>
                <a:gd name="T28" fmla="*/ 18 w 217"/>
                <a:gd name="T29" fmla="*/ 58 h 117"/>
                <a:gd name="T30" fmla="*/ 0 w 217"/>
                <a:gd name="T31" fmla="*/ 75 h 117"/>
                <a:gd name="T32" fmla="*/ 17 w 217"/>
                <a:gd name="T33" fmla="*/ 93 h 117"/>
                <a:gd name="T34" fmla="*/ 34 w 217"/>
                <a:gd name="T35" fmla="*/ 105 h 117"/>
                <a:gd name="T36" fmla="*/ 46 w 217"/>
                <a:gd name="T37" fmla="*/ 100 h 117"/>
                <a:gd name="T38" fmla="*/ 69 w 217"/>
                <a:gd name="T39" fmla="*/ 113 h 117"/>
                <a:gd name="T40" fmla="*/ 88 w 217"/>
                <a:gd name="T41" fmla="*/ 105 h 117"/>
                <a:gd name="T42" fmla="*/ 112 w 217"/>
                <a:gd name="T43" fmla="*/ 117 h 117"/>
                <a:gd name="T44" fmla="*/ 138 w 217"/>
                <a:gd name="T45" fmla="*/ 102 h 117"/>
                <a:gd name="T46" fmla="*/ 160 w 217"/>
                <a:gd name="T47" fmla="*/ 115 h 117"/>
                <a:gd name="T48" fmla="*/ 186 w 217"/>
                <a:gd name="T49" fmla="*/ 90 h 117"/>
                <a:gd name="T50" fmla="*/ 198 w 217"/>
                <a:gd name="T51" fmla="*/ 94 h 117"/>
                <a:gd name="T52" fmla="*/ 217 w 217"/>
                <a:gd name="T53" fmla="*/ 74 h 117"/>
                <a:gd name="T54" fmla="*/ 198 w 217"/>
                <a:gd name="T55" fmla="*/ 5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7" h="117">
                  <a:moveTo>
                    <a:pt x="198" y="55"/>
                  </a:moveTo>
                  <a:cubicBezTo>
                    <a:pt x="194" y="55"/>
                    <a:pt x="191" y="56"/>
                    <a:pt x="189" y="57"/>
                  </a:cubicBezTo>
                  <a:cubicBezTo>
                    <a:pt x="189" y="57"/>
                    <a:pt x="189" y="57"/>
                    <a:pt x="189" y="56"/>
                  </a:cubicBezTo>
                  <a:cubicBezTo>
                    <a:pt x="189" y="39"/>
                    <a:pt x="175" y="25"/>
                    <a:pt x="157" y="25"/>
                  </a:cubicBezTo>
                  <a:cubicBezTo>
                    <a:pt x="156" y="25"/>
                    <a:pt x="155" y="25"/>
                    <a:pt x="154" y="25"/>
                  </a:cubicBezTo>
                  <a:cubicBezTo>
                    <a:pt x="151" y="11"/>
                    <a:pt x="139" y="0"/>
                    <a:pt x="125" y="0"/>
                  </a:cubicBezTo>
                  <a:cubicBezTo>
                    <a:pt x="111" y="0"/>
                    <a:pt x="99" y="10"/>
                    <a:pt x="96" y="24"/>
                  </a:cubicBezTo>
                  <a:cubicBezTo>
                    <a:pt x="94" y="23"/>
                    <a:pt x="92" y="23"/>
                    <a:pt x="90" y="23"/>
                  </a:cubicBezTo>
                  <a:cubicBezTo>
                    <a:pt x="83" y="23"/>
                    <a:pt x="76" y="28"/>
                    <a:pt x="74" y="35"/>
                  </a:cubicBezTo>
                  <a:cubicBezTo>
                    <a:pt x="72" y="36"/>
                    <a:pt x="69" y="37"/>
                    <a:pt x="67" y="38"/>
                  </a:cubicBezTo>
                  <a:cubicBezTo>
                    <a:pt x="64" y="33"/>
                    <a:pt x="59" y="30"/>
                    <a:pt x="53" y="30"/>
                  </a:cubicBezTo>
                  <a:cubicBezTo>
                    <a:pt x="43" y="30"/>
                    <a:pt x="36" y="38"/>
                    <a:pt x="36" y="47"/>
                  </a:cubicBezTo>
                  <a:cubicBezTo>
                    <a:pt x="36" y="48"/>
                    <a:pt x="36" y="49"/>
                    <a:pt x="36" y="49"/>
                  </a:cubicBezTo>
                  <a:cubicBezTo>
                    <a:pt x="31" y="51"/>
                    <a:pt x="27" y="55"/>
                    <a:pt x="25" y="60"/>
                  </a:cubicBezTo>
                  <a:cubicBezTo>
                    <a:pt x="23" y="59"/>
                    <a:pt x="20" y="58"/>
                    <a:pt x="18" y="58"/>
                  </a:cubicBezTo>
                  <a:cubicBezTo>
                    <a:pt x="8" y="58"/>
                    <a:pt x="0" y="66"/>
                    <a:pt x="0" y="75"/>
                  </a:cubicBezTo>
                  <a:cubicBezTo>
                    <a:pt x="0" y="85"/>
                    <a:pt x="8" y="92"/>
                    <a:pt x="17" y="93"/>
                  </a:cubicBezTo>
                  <a:cubicBezTo>
                    <a:pt x="19" y="100"/>
                    <a:pt x="26" y="105"/>
                    <a:pt x="34" y="105"/>
                  </a:cubicBezTo>
                  <a:cubicBezTo>
                    <a:pt x="38" y="105"/>
                    <a:pt x="43" y="103"/>
                    <a:pt x="46" y="100"/>
                  </a:cubicBezTo>
                  <a:cubicBezTo>
                    <a:pt x="51" y="108"/>
                    <a:pt x="59" y="113"/>
                    <a:pt x="69" y="113"/>
                  </a:cubicBezTo>
                  <a:cubicBezTo>
                    <a:pt x="76" y="113"/>
                    <a:pt x="83" y="110"/>
                    <a:pt x="88" y="105"/>
                  </a:cubicBezTo>
                  <a:cubicBezTo>
                    <a:pt x="93" y="112"/>
                    <a:pt x="102" y="117"/>
                    <a:pt x="112" y="117"/>
                  </a:cubicBezTo>
                  <a:cubicBezTo>
                    <a:pt x="123" y="117"/>
                    <a:pt x="132" y="111"/>
                    <a:pt x="138" y="102"/>
                  </a:cubicBezTo>
                  <a:cubicBezTo>
                    <a:pt x="142" y="110"/>
                    <a:pt x="151" y="115"/>
                    <a:pt x="160" y="115"/>
                  </a:cubicBezTo>
                  <a:cubicBezTo>
                    <a:pt x="174" y="115"/>
                    <a:pt x="186" y="104"/>
                    <a:pt x="186" y="90"/>
                  </a:cubicBezTo>
                  <a:cubicBezTo>
                    <a:pt x="190" y="92"/>
                    <a:pt x="193" y="94"/>
                    <a:pt x="198" y="94"/>
                  </a:cubicBezTo>
                  <a:cubicBezTo>
                    <a:pt x="208" y="94"/>
                    <a:pt x="217" y="85"/>
                    <a:pt x="217" y="74"/>
                  </a:cubicBezTo>
                  <a:cubicBezTo>
                    <a:pt x="217" y="64"/>
                    <a:pt x="208" y="55"/>
                    <a:pt x="198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2221" y="157768"/>
            <a:ext cx="10515599" cy="797624"/>
          </a:xfrm>
        </p:spPr>
        <p:txBody>
          <a:bodyPr/>
          <a:lstStyle/>
          <a:p>
            <a:r>
              <a:rPr lang="en-IN" dirty="0" smtClean="0">
                <a:latin typeface="+mn-lt"/>
              </a:rPr>
              <a:t>FAITH FORMATION JOURNEY</a:t>
            </a:r>
            <a:endParaRPr lang="en-US" dirty="0">
              <a:latin typeface="+mn-lt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1" y="2089851"/>
            <a:ext cx="12192000" cy="4782438"/>
          </a:xfrm>
          <a:custGeom>
            <a:avLst/>
            <a:gdLst>
              <a:gd name="T0" fmla="*/ 0 w 4640"/>
              <a:gd name="T1" fmla="*/ 791 h 1818"/>
              <a:gd name="T2" fmla="*/ 0 w 4640"/>
              <a:gd name="T3" fmla="*/ 1818 h 1818"/>
              <a:gd name="T4" fmla="*/ 4640 w 4640"/>
              <a:gd name="T5" fmla="*/ 1818 h 1818"/>
              <a:gd name="T6" fmla="*/ 4640 w 4640"/>
              <a:gd name="T7" fmla="*/ 738 h 1818"/>
              <a:gd name="T8" fmla="*/ 0 w 4640"/>
              <a:gd name="T9" fmla="*/ 791 h 1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40" h="1818">
                <a:moveTo>
                  <a:pt x="0" y="791"/>
                </a:moveTo>
                <a:cubicBezTo>
                  <a:pt x="0" y="1818"/>
                  <a:pt x="0" y="1818"/>
                  <a:pt x="0" y="1818"/>
                </a:cubicBezTo>
                <a:cubicBezTo>
                  <a:pt x="4640" y="1818"/>
                  <a:pt x="4640" y="1818"/>
                  <a:pt x="4640" y="1818"/>
                </a:cubicBezTo>
                <a:cubicBezTo>
                  <a:pt x="4640" y="738"/>
                  <a:pt x="4640" y="738"/>
                  <a:pt x="4640" y="738"/>
                </a:cubicBezTo>
                <a:cubicBezTo>
                  <a:pt x="2640" y="0"/>
                  <a:pt x="855" y="465"/>
                  <a:pt x="0" y="79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446590" y="2978151"/>
            <a:ext cx="7836354" cy="3886200"/>
          </a:xfrm>
          <a:custGeom>
            <a:avLst/>
            <a:gdLst>
              <a:gd name="T0" fmla="*/ 2964 w 2964"/>
              <a:gd name="T1" fmla="*/ 108 h 1468"/>
              <a:gd name="T2" fmla="*/ 2016 w 2964"/>
              <a:gd name="T3" fmla="*/ 0 h 1468"/>
              <a:gd name="T4" fmla="*/ 0 w 2964"/>
              <a:gd name="T5" fmla="*/ 1468 h 1468"/>
              <a:gd name="T6" fmla="*/ 1459 w 2964"/>
              <a:gd name="T7" fmla="*/ 1468 h 1468"/>
              <a:gd name="T8" fmla="*/ 2964 w 2964"/>
              <a:gd name="T9" fmla="*/ 108 h 1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64" h="1468">
                <a:moveTo>
                  <a:pt x="2964" y="108"/>
                </a:moveTo>
                <a:cubicBezTo>
                  <a:pt x="2637" y="45"/>
                  <a:pt x="2320" y="11"/>
                  <a:pt x="2016" y="0"/>
                </a:cubicBezTo>
                <a:cubicBezTo>
                  <a:pt x="959" y="101"/>
                  <a:pt x="203" y="1154"/>
                  <a:pt x="0" y="1468"/>
                </a:cubicBezTo>
                <a:cubicBezTo>
                  <a:pt x="1459" y="1468"/>
                  <a:pt x="1459" y="1468"/>
                  <a:pt x="1459" y="1468"/>
                </a:cubicBezTo>
                <a:cubicBezTo>
                  <a:pt x="1761" y="402"/>
                  <a:pt x="2605" y="162"/>
                  <a:pt x="2964" y="1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3061497" y="3009901"/>
            <a:ext cx="4719279" cy="3854450"/>
          </a:xfrm>
          <a:custGeom>
            <a:avLst/>
            <a:gdLst>
              <a:gd name="T0" fmla="*/ 1785 w 1785"/>
              <a:gd name="T1" fmla="*/ 14 h 1456"/>
              <a:gd name="T2" fmla="*/ 1625 w 1785"/>
              <a:gd name="T3" fmla="*/ 0 h 1456"/>
              <a:gd name="T4" fmla="*/ 0 w 1785"/>
              <a:gd name="T5" fmla="*/ 1456 h 1456"/>
              <a:gd name="T6" fmla="*/ 190 w 1785"/>
              <a:gd name="T7" fmla="*/ 1456 h 1456"/>
              <a:gd name="T8" fmla="*/ 1785 w 1785"/>
              <a:gd name="T9" fmla="*/ 14 h 1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85" h="1456">
                <a:moveTo>
                  <a:pt x="1785" y="14"/>
                </a:moveTo>
                <a:cubicBezTo>
                  <a:pt x="1691" y="3"/>
                  <a:pt x="1717" y="7"/>
                  <a:pt x="1625" y="0"/>
                </a:cubicBezTo>
                <a:cubicBezTo>
                  <a:pt x="1349" y="65"/>
                  <a:pt x="598" y="280"/>
                  <a:pt x="0" y="1456"/>
                </a:cubicBezTo>
                <a:cubicBezTo>
                  <a:pt x="190" y="1456"/>
                  <a:pt x="190" y="1456"/>
                  <a:pt x="190" y="1456"/>
                </a:cubicBezTo>
                <a:cubicBezTo>
                  <a:pt x="266" y="1304"/>
                  <a:pt x="654" y="261"/>
                  <a:pt x="1785" y="1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33" name="Group 32"/>
          <p:cNvGrpSpPr/>
          <p:nvPr/>
        </p:nvGrpSpPr>
        <p:grpSpPr>
          <a:xfrm>
            <a:off x="8257224" y="2943659"/>
            <a:ext cx="354446" cy="719845"/>
            <a:chOff x="8255074" y="2943658"/>
            <a:chExt cx="354354" cy="719845"/>
          </a:xfrm>
        </p:grpSpPr>
        <p:grpSp>
          <p:nvGrpSpPr>
            <p:cNvPr id="26" name="Group 25"/>
            <p:cNvGrpSpPr/>
            <p:nvPr/>
          </p:nvGrpSpPr>
          <p:grpSpPr>
            <a:xfrm>
              <a:off x="8255074" y="2943658"/>
              <a:ext cx="354354" cy="719845"/>
              <a:chOff x="7827963" y="2216150"/>
              <a:chExt cx="555625" cy="1128713"/>
            </a:xfrm>
          </p:grpSpPr>
          <p:sp>
            <p:nvSpPr>
              <p:cNvPr id="27" name="Freeform 41"/>
              <p:cNvSpPr>
                <a:spLocks/>
              </p:cNvSpPr>
              <p:nvPr/>
            </p:nvSpPr>
            <p:spPr bwMode="auto">
              <a:xfrm>
                <a:off x="8018463" y="2940050"/>
                <a:ext cx="176213" cy="404813"/>
              </a:xfrm>
              <a:custGeom>
                <a:avLst/>
                <a:gdLst>
                  <a:gd name="T0" fmla="*/ 34 w 111"/>
                  <a:gd name="T1" fmla="*/ 0 h 255"/>
                  <a:gd name="T2" fmla="*/ 0 w 111"/>
                  <a:gd name="T3" fmla="*/ 255 h 255"/>
                  <a:gd name="T4" fmla="*/ 111 w 111"/>
                  <a:gd name="T5" fmla="*/ 255 h 255"/>
                  <a:gd name="T6" fmla="*/ 111 w 111"/>
                  <a:gd name="T7" fmla="*/ 18 h 255"/>
                  <a:gd name="T8" fmla="*/ 34 w 111"/>
                  <a:gd name="T9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55">
                    <a:moveTo>
                      <a:pt x="34" y="0"/>
                    </a:moveTo>
                    <a:lnTo>
                      <a:pt x="0" y="255"/>
                    </a:lnTo>
                    <a:lnTo>
                      <a:pt x="111" y="255"/>
                    </a:lnTo>
                    <a:lnTo>
                      <a:pt x="111" y="1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8" name="Oval 40"/>
              <p:cNvSpPr>
                <a:spLocks noChangeArrowheads="1"/>
              </p:cNvSpPr>
              <p:nvPr/>
            </p:nvSpPr>
            <p:spPr bwMode="auto">
              <a:xfrm>
                <a:off x="7827963" y="2216150"/>
                <a:ext cx="555625" cy="93821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8315011" y="3175279"/>
              <a:ext cx="61556" cy="177521"/>
            </a:xfrm>
            <a:prstGeom prst="ellipse">
              <a:avLst/>
            </a:prstGeom>
            <a:solidFill>
              <a:schemeClr val="bg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623409" y="2435092"/>
            <a:ext cx="555770" cy="1128713"/>
            <a:chOff x="8621163" y="2435091"/>
            <a:chExt cx="555625" cy="1128713"/>
          </a:xfrm>
        </p:grpSpPr>
        <p:grpSp>
          <p:nvGrpSpPr>
            <p:cNvPr id="23" name="Group 22"/>
            <p:cNvGrpSpPr/>
            <p:nvPr/>
          </p:nvGrpSpPr>
          <p:grpSpPr>
            <a:xfrm>
              <a:off x="8621163" y="2435091"/>
              <a:ext cx="555625" cy="1128713"/>
              <a:chOff x="7827963" y="2216150"/>
              <a:chExt cx="555625" cy="1128713"/>
            </a:xfrm>
          </p:grpSpPr>
          <p:sp>
            <p:nvSpPr>
              <p:cNvPr id="24" name="Freeform 41"/>
              <p:cNvSpPr>
                <a:spLocks/>
              </p:cNvSpPr>
              <p:nvPr/>
            </p:nvSpPr>
            <p:spPr bwMode="auto">
              <a:xfrm>
                <a:off x="8018463" y="2940050"/>
                <a:ext cx="176213" cy="404813"/>
              </a:xfrm>
              <a:custGeom>
                <a:avLst/>
                <a:gdLst>
                  <a:gd name="T0" fmla="*/ 34 w 111"/>
                  <a:gd name="T1" fmla="*/ 0 h 255"/>
                  <a:gd name="T2" fmla="*/ 0 w 111"/>
                  <a:gd name="T3" fmla="*/ 255 h 255"/>
                  <a:gd name="T4" fmla="*/ 111 w 111"/>
                  <a:gd name="T5" fmla="*/ 255 h 255"/>
                  <a:gd name="T6" fmla="*/ 111 w 111"/>
                  <a:gd name="T7" fmla="*/ 18 h 255"/>
                  <a:gd name="T8" fmla="*/ 34 w 111"/>
                  <a:gd name="T9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55">
                    <a:moveTo>
                      <a:pt x="34" y="0"/>
                    </a:moveTo>
                    <a:lnTo>
                      <a:pt x="0" y="255"/>
                    </a:lnTo>
                    <a:lnTo>
                      <a:pt x="111" y="255"/>
                    </a:lnTo>
                    <a:lnTo>
                      <a:pt x="111" y="1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5" name="Oval 40"/>
              <p:cNvSpPr>
                <a:spLocks noChangeArrowheads="1"/>
              </p:cNvSpPr>
              <p:nvPr/>
            </p:nvSpPr>
            <p:spPr bwMode="auto">
              <a:xfrm>
                <a:off x="7827963" y="2216150"/>
                <a:ext cx="555625" cy="93821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sp>
          <p:nvSpPr>
            <p:cNvPr id="30" name="Oval 29"/>
            <p:cNvSpPr/>
            <p:nvPr/>
          </p:nvSpPr>
          <p:spPr>
            <a:xfrm>
              <a:off x="8680451" y="2697163"/>
              <a:ext cx="168655" cy="304800"/>
            </a:xfrm>
            <a:prstGeom prst="ellipse">
              <a:avLst/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Oval 30"/>
            <p:cNvSpPr/>
            <p:nvPr/>
          </p:nvSpPr>
          <p:spPr>
            <a:xfrm>
              <a:off x="8807631" y="2772744"/>
              <a:ext cx="45719" cy="96644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959691" y="2128089"/>
            <a:ext cx="555770" cy="1128713"/>
            <a:chOff x="8621163" y="2435091"/>
            <a:chExt cx="555625" cy="1128713"/>
          </a:xfrm>
        </p:grpSpPr>
        <p:grpSp>
          <p:nvGrpSpPr>
            <p:cNvPr id="35" name="Group 34"/>
            <p:cNvGrpSpPr/>
            <p:nvPr/>
          </p:nvGrpSpPr>
          <p:grpSpPr>
            <a:xfrm>
              <a:off x="8621163" y="2435091"/>
              <a:ext cx="555625" cy="1128713"/>
              <a:chOff x="7827963" y="2216150"/>
              <a:chExt cx="555625" cy="1128713"/>
            </a:xfrm>
          </p:grpSpPr>
          <p:sp>
            <p:nvSpPr>
              <p:cNvPr id="38" name="Freeform 41"/>
              <p:cNvSpPr>
                <a:spLocks/>
              </p:cNvSpPr>
              <p:nvPr/>
            </p:nvSpPr>
            <p:spPr bwMode="auto">
              <a:xfrm>
                <a:off x="8018463" y="2940050"/>
                <a:ext cx="176213" cy="404813"/>
              </a:xfrm>
              <a:custGeom>
                <a:avLst/>
                <a:gdLst>
                  <a:gd name="T0" fmla="*/ 34 w 111"/>
                  <a:gd name="T1" fmla="*/ 0 h 255"/>
                  <a:gd name="T2" fmla="*/ 0 w 111"/>
                  <a:gd name="T3" fmla="*/ 255 h 255"/>
                  <a:gd name="T4" fmla="*/ 111 w 111"/>
                  <a:gd name="T5" fmla="*/ 255 h 255"/>
                  <a:gd name="T6" fmla="*/ 111 w 111"/>
                  <a:gd name="T7" fmla="*/ 18 h 255"/>
                  <a:gd name="T8" fmla="*/ 34 w 111"/>
                  <a:gd name="T9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55">
                    <a:moveTo>
                      <a:pt x="34" y="0"/>
                    </a:moveTo>
                    <a:lnTo>
                      <a:pt x="0" y="255"/>
                    </a:lnTo>
                    <a:lnTo>
                      <a:pt x="111" y="255"/>
                    </a:lnTo>
                    <a:lnTo>
                      <a:pt x="111" y="1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9" name="Oval 40"/>
              <p:cNvSpPr>
                <a:spLocks noChangeArrowheads="1"/>
              </p:cNvSpPr>
              <p:nvPr/>
            </p:nvSpPr>
            <p:spPr bwMode="auto">
              <a:xfrm>
                <a:off x="7827963" y="2216150"/>
                <a:ext cx="555625" cy="93821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sp>
          <p:nvSpPr>
            <p:cNvPr id="36" name="Oval 35"/>
            <p:cNvSpPr/>
            <p:nvPr/>
          </p:nvSpPr>
          <p:spPr>
            <a:xfrm>
              <a:off x="8680451" y="2697163"/>
              <a:ext cx="168655" cy="304800"/>
            </a:xfrm>
            <a:prstGeom prst="ellipse">
              <a:avLst/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Oval 36"/>
            <p:cNvSpPr/>
            <p:nvPr/>
          </p:nvSpPr>
          <p:spPr>
            <a:xfrm>
              <a:off x="8807631" y="2772744"/>
              <a:ext cx="45719" cy="96644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51524" y="2845172"/>
            <a:ext cx="3101497" cy="2780773"/>
            <a:chOff x="556129" y="2976704"/>
            <a:chExt cx="3100689" cy="2780773"/>
          </a:xfrm>
        </p:grpSpPr>
        <p:grpSp>
          <p:nvGrpSpPr>
            <p:cNvPr id="59" name="Group 58"/>
            <p:cNvGrpSpPr/>
            <p:nvPr/>
          </p:nvGrpSpPr>
          <p:grpSpPr>
            <a:xfrm>
              <a:off x="1772874" y="3911987"/>
              <a:ext cx="327802" cy="1845490"/>
              <a:chOff x="5418501" y="1856776"/>
              <a:chExt cx="327802" cy="1845490"/>
            </a:xfrm>
          </p:grpSpPr>
          <p:sp>
            <p:nvSpPr>
              <p:cNvPr id="57" name="Freeform 7"/>
              <p:cNvSpPr>
                <a:spLocks/>
              </p:cNvSpPr>
              <p:nvPr/>
            </p:nvSpPr>
            <p:spPr bwMode="auto">
              <a:xfrm>
                <a:off x="5418501" y="1872000"/>
                <a:ext cx="284896" cy="1830266"/>
              </a:xfrm>
              <a:custGeom>
                <a:avLst/>
                <a:gdLst>
                  <a:gd name="T0" fmla="*/ 0 w 304"/>
                  <a:gd name="T1" fmla="*/ 0 h 1953"/>
                  <a:gd name="T2" fmla="*/ 162 w 304"/>
                  <a:gd name="T3" fmla="*/ 0 h 1953"/>
                  <a:gd name="T4" fmla="*/ 304 w 304"/>
                  <a:gd name="T5" fmla="*/ 1953 h 1953"/>
                  <a:gd name="T6" fmla="*/ 0 w 304"/>
                  <a:gd name="T7" fmla="*/ 1953 h 1953"/>
                  <a:gd name="T8" fmla="*/ 0 w 304"/>
                  <a:gd name="T9" fmla="*/ 0 h 19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" h="1953">
                    <a:moveTo>
                      <a:pt x="0" y="0"/>
                    </a:moveTo>
                    <a:lnTo>
                      <a:pt x="162" y="0"/>
                    </a:lnTo>
                    <a:lnTo>
                      <a:pt x="304" y="1953"/>
                    </a:lnTo>
                    <a:lnTo>
                      <a:pt x="0" y="19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58" name="Freeform 7"/>
              <p:cNvSpPr>
                <a:spLocks/>
              </p:cNvSpPr>
              <p:nvPr/>
            </p:nvSpPr>
            <p:spPr bwMode="auto">
              <a:xfrm>
                <a:off x="5461407" y="1856776"/>
                <a:ext cx="284896" cy="1830266"/>
              </a:xfrm>
              <a:custGeom>
                <a:avLst/>
                <a:gdLst>
                  <a:gd name="T0" fmla="*/ 0 w 304"/>
                  <a:gd name="T1" fmla="*/ 0 h 1953"/>
                  <a:gd name="T2" fmla="*/ 162 w 304"/>
                  <a:gd name="T3" fmla="*/ 0 h 1953"/>
                  <a:gd name="T4" fmla="*/ 304 w 304"/>
                  <a:gd name="T5" fmla="*/ 1953 h 1953"/>
                  <a:gd name="T6" fmla="*/ 0 w 304"/>
                  <a:gd name="T7" fmla="*/ 1953 h 1953"/>
                  <a:gd name="T8" fmla="*/ 0 w 304"/>
                  <a:gd name="T9" fmla="*/ 0 h 19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" h="1953">
                    <a:moveTo>
                      <a:pt x="0" y="0"/>
                    </a:moveTo>
                    <a:lnTo>
                      <a:pt x="162" y="0"/>
                    </a:lnTo>
                    <a:lnTo>
                      <a:pt x="304" y="1953"/>
                    </a:lnTo>
                    <a:lnTo>
                      <a:pt x="0" y="19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sp>
          <p:nvSpPr>
            <p:cNvPr id="56" name="Freeform 22"/>
            <p:cNvSpPr>
              <a:spLocks/>
            </p:cNvSpPr>
            <p:nvPr/>
          </p:nvSpPr>
          <p:spPr bwMode="auto">
            <a:xfrm rot="21388746">
              <a:off x="556129" y="3033854"/>
              <a:ext cx="3077829" cy="1852060"/>
            </a:xfrm>
            <a:custGeom>
              <a:avLst/>
              <a:gdLst>
                <a:gd name="T0" fmla="*/ 2219 w 2870"/>
                <a:gd name="T1" fmla="*/ 0 h 1727"/>
                <a:gd name="T2" fmla="*/ 125 w 2870"/>
                <a:gd name="T3" fmla="*/ 425 h 1727"/>
                <a:gd name="T4" fmla="*/ 0 w 2870"/>
                <a:gd name="T5" fmla="*/ 651 h 1727"/>
                <a:gd name="T6" fmla="*/ 73 w 2870"/>
                <a:gd name="T7" fmla="*/ 1510 h 1727"/>
                <a:gd name="T8" fmla="*/ 133 w 2870"/>
                <a:gd name="T9" fmla="*/ 1477 h 1727"/>
                <a:gd name="T10" fmla="*/ 217 w 2870"/>
                <a:gd name="T11" fmla="*/ 1477 h 1727"/>
                <a:gd name="T12" fmla="*/ 284 w 2870"/>
                <a:gd name="T13" fmla="*/ 1552 h 1727"/>
                <a:gd name="T14" fmla="*/ 150 w 2870"/>
                <a:gd name="T15" fmla="*/ 1552 h 1727"/>
                <a:gd name="T16" fmla="*/ 83 w 2870"/>
                <a:gd name="T17" fmla="*/ 1630 h 1727"/>
                <a:gd name="T18" fmla="*/ 92 w 2870"/>
                <a:gd name="T19" fmla="*/ 1727 h 1727"/>
                <a:gd name="T20" fmla="*/ 2286 w 2870"/>
                <a:gd name="T21" fmla="*/ 1343 h 1727"/>
                <a:gd name="T22" fmla="*/ 2870 w 2870"/>
                <a:gd name="T23" fmla="*/ 534 h 1727"/>
                <a:gd name="T24" fmla="*/ 2219 w 2870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70" h="1727">
                  <a:moveTo>
                    <a:pt x="2219" y="0"/>
                  </a:moveTo>
                  <a:lnTo>
                    <a:pt x="125" y="425"/>
                  </a:lnTo>
                  <a:lnTo>
                    <a:pt x="0" y="651"/>
                  </a:lnTo>
                  <a:lnTo>
                    <a:pt x="73" y="1510"/>
                  </a:lnTo>
                  <a:lnTo>
                    <a:pt x="133" y="1477"/>
                  </a:lnTo>
                  <a:lnTo>
                    <a:pt x="217" y="1477"/>
                  </a:lnTo>
                  <a:lnTo>
                    <a:pt x="284" y="1552"/>
                  </a:lnTo>
                  <a:lnTo>
                    <a:pt x="150" y="1552"/>
                  </a:lnTo>
                  <a:lnTo>
                    <a:pt x="83" y="1630"/>
                  </a:lnTo>
                  <a:lnTo>
                    <a:pt x="92" y="1727"/>
                  </a:lnTo>
                  <a:lnTo>
                    <a:pt x="2286" y="1343"/>
                  </a:lnTo>
                  <a:lnTo>
                    <a:pt x="2870" y="534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5" name="Freeform 22"/>
            <p:cNvSpPr>
              <a:spLocks/>
            </p:cNvSpPr>
            <p:nvPr/>
          </p:nvSpPr>
          <p:spPr bwMode="auto">
            <a:xfrm rot="21368774">
              <a:off x="578989" y="2976704"/>
              <a:ext cx="3077829" cy="1852060"/>
            </a:xfrm>
            <a:custGeom>
              <a:avLst/>
              <a:gdLst>
                <a:gd name="T0" fmla="*/ 2219 w 2870"/>
                <a:gd name="T1" fmla="*/ 0 h 1727"/>
                <a:gd name="T2" fmla="*/ 125 w 2870"/>
                <a:gd name="T3" fmla="*/ 425 h 1727"/>
                <a:gd name="T4" fmla="*/ 0 w 2870"/>
                <a:gd name="T5" fmla="*/ 651 h 1727"/>
                <a:gd name="T6" fmla="*/ 73 w 2870"/>
                <a:gd name="T7" fmla="*/ 1510 h 1727"/>
                <a:gd name="T8" fmla="*/ 133 w 2870"/>
                <a:gd name="T9" fmla="*/ 1477 h 1727"/>
                <a:gd name="T10" fmla="*/ 217 w 2870"/>
                <a:gd name="T11" fmla="*/ 1477 h 1727"/>
                <a:gd name="T12" fmla="*/ 284 w 2870"/>
                <a:gd name="T13" fmla="*/ 1552 h 1727"/>
                <a:gd name="T14" fmla="*/ 150 w 2870"/>
                <a:gd name="T15" fmla="*/ 1552 h 1727"/>
                <a:gd name="T16" fmla="*/ 83 w 2870"/>
                <a:gd name="T17" fmla="*/ 1630 h 1727"/>
                <a:gd name="T18" fmla="*/ 92 w 2870"/>
                <a:gd name="T19" fmla="*/ 1727 h 1727"/>
                <a:gd name="T20" fmla="*/ 2286 w 2870"/>
                <a:gd name="T21" fmla="*/ 1343 h 1727"/>
                <a:gd name="T22" fmla="*/ 2870 w 2870"/>
                <a:gd name="T23" fmla="*/ 534 h 1727"/>
                <a:gd name="T24" fmla="*/ 2219 w 2870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70" h="1727">
                  <a:moveTo>
                    <a:pt x="2219" y="0"/>
                  </a:moveTo>
                  <a:lnTo>
                    <a:pt x="125" y="425"/>
                  </a:lnTo>
                  <a:lnTo>
                    <a:pt x="0" y="651"/>
                  </a:lnTo>
                  <a:lnTo>
                    <a:pt x="73" y="1510"/>
                  </a:lnTo>
                  <a:lnTo>
                    <a:pt x="133" y="1477"/>
                  </a:lnTo>
                  <a:lnTo>
                    <a:pt x="217" y="1477"/>
                  </a:lnTo>
                  <a:lnTo>
                    <a:pt x="284" y="1552"/>
                  </a:lnTo>
                  <a:lnTo>
                    <a:pt x="150" y="1552"/>
                  </a:lnTo>
                  <a:lnTo>
                    <a:pt x="83" y="1630"/>
                  </a:lnTo>
                  <a:lnTo>
                    <a:pt x="92" y="1727"/>
                  </a:lnTo>
                  <a:lnTo>
                    <a:pt x="2286" y="1343"/>
                  </a:lnTo>
                  <a:lnTo>
                    <a:pt x="2870" y="534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62" name="TextBox 61"/>
          <p:cNvSpPr txBox="1"/>
          <p:nvPr/>
        </p:nvSpPr>
        <p:spPr>
          <a:xfrm rot="20681074">
            <a:off x="740682" y="3198241"/>
            <a:ext cx="2626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FAITH COMMUNITY</a:t>
            </a:r>
            <a:endParaRPr lang="en-IN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548871" y="5412738"/>
            <a:ext cx="419782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6598069" y="1033122"/>
            <a:ext cx="1473706" cy="1890648"/>
            <a:chOff x="6581753" y="1735550"/>
            <a:chExt cx="1473323" cy="1890648"/>
          </a:xfrm>
        </p:grpSpPr>
        <p:grpSp>
          <p:nvGrpSpPr>
            <p:cNvPr id="71" name="Group 70"/>
            <p:cNvGrpSpPr/>
            <p:nvPr/>
          </p:nvGrpSpPr>
          <p:grpSpPr>
            <a:xfrm rot="5400000">
              <a:off x="6373090" y="1968072"/>
              <a:ext cx="1890648" cy="1425604"/>
              <a:chOff x="5180012" y="1318230"/>
              <a:chExt cx="1890648" cy="1425604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5180012" y="1318230"/>
                <a:ext cx="1676400" cy="142560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4" name="Isosceles Triangle 73"/>
              <p:cNvSpPr/>
              <p:nvPr/>
            </p:nvSpPr>
            <p:spPr>
              <a:xfrm rot="5400000">
                <a:off x="6759306" y="1881074"/>
                <a:ext cx="336141" cy="286567"/>
              </a:xfrm>
              <a:prstGeom prst="triangl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72" name="Rectangle 71"/>
            <p:cNvSpPr/>
            <p:nvPr/>
          </p:nvSpPr>
          <p:spPr>
            <a:xfrm>
              <a:off x="6581753" y="2224515"/>
              <a:ext cx="147332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b="1" kern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STARTS AT HOME</a:t>
              </a:r>
              <a:endPara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3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0" y="18635"/>
            <a:ext cx="12191998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ENVIRONMENT</a:t>
            </a: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5000" dirty="0">
                <a:solidFill>
                  <a:srgbClr val="FFFFFF"/>
                </a:solidFill>
              </a:rPr>
              <a:t>	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0996" y="1312308"/>
            <a:ext cx="722536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5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Classroom set up</a:t>
            </a:r>
            <a:endParaRPr lang="en-US" sz="35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0995" y="2333670"/>
            <a:ext cx="55074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5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Children learn through play and repetition</a:t>
            </a:r>
            <a:endParaRPr lang="en-US" sz="35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0994" y="4072943"/>
            <a:ext cx="597846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5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Enriched environment </a:t>
            </a:r>
            <a:endParaRPr lang="en-US" sz="35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0146" y="1599353"/>
            <a:ext cx="5751576" cy="431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182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Shape 88"/>
          <p:cNvGrpSpPr/>
          <p:nvPr/>
        </p:nvGrpSpPr>
        <p:grpSpPr>
          <a:xfrm>
            <a:off x="0" y="3780443"/>
            <a:ext cx="12192000" cy="3077555"/>
            <a:chOff x="0" y="3365839"/>
            <a:chExt cx="12192000" cy="3077555"/>
          </a:xfrm>
        </p:grpSpPr>
        <p:sp>
          <p:nvSpPr>
            <p:cNvPr id="89" name="Shape 89"/>
            <p:cNvSpPr/>
            <p:nvPr/>
          </p:nvSpPr>
          <p:spPr>
            <a:xfrm>
              <a:off x="0" y="5018314"/>
              <a:ext cx="12192000" cy="142508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Shape 90"/>
            <p:cNvSpPr/>
            <p:nvPr/>
          </p:nvSpPr>
          <p:spPr>
            <a:xfrm>
              <a:off x="0" y="3853542"/>
              <a:ext cx="2383970" cy="2329543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>
              <a:off x="1872342" y="3513930"/>
              <a:ext cx="1665513" cy="165247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3853542" y="4530610"/>
              <a:ext cx="1665513" cy="165247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>
              <a:off x="5007428" y="3365839"/>
              <a:ext cx="2383970" cy="2329543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>
              <a:off x="6827160" y="4367892"/>
              <a:ext cx="1047444" cy="1094015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Shape 96"/>
            <p:cNvSpPr/>
            <p:nvPr/>
          </p:nvSpPr>
          <p:spPr>
            <a:xfrm>
              <a:off x="7624234" y="4538775"/>
              <a:ext cx="1665513" cy="165247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Shape 97"/>
            <p:cNvSpPr/>
            <p:nvPr/>
          </p:nvSpPr>
          <p:spPr>
            <a:xfrm>
              <a:off x="8699503" y="3533489"/>
              <a:ext cx="1665513" cy="165247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9808028" y="4040751"/>
              <a:ext cx="2383970" cy="2329543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Shape 100"/>
          <p:cNvSpPr txBox="1"/>
          <p:nvPr/>
        </p:nvSpPr>
        <p:spPr>
          <a:xfrm>
            <a:off x="436196" y="423108"/>
            <a:ext cx="11363917" cy="9847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5400" b="1" dirty="0" smtClean="0">
                <a:solidFill>
                  <a:schemeClr val="bg1"/>
                </a:solidFill>
              </a:rPr>
              <a:t>REMEMBER:</a:t>
            </a:r>
            <a:endParaRPr lang="en-US" sz="54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60087" y="106152950"/>
            <a:ext cx="6996112" cy="893921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827315" y="1710822"/>
            <a:ext cx="1091836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5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ENVIRONMENT IS THE 3</a:t>
            </a:r>
            <a:r>
              <a:rPr lang="en-US" sz="3500" kern="1200" baseline="300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</a:t>
            </a:r>
            <a:r>
              <a:rPr lang="en-US" sz="35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TEACHER</a:t>
            </a:r>
            <a:endParaRPr lang="en-US" sz="35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1745" y="2879222"/>
            <a:ext cx="1091836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5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IS ALWAYS EVOLVING!</a:t>
            </a:r>
            <a:endParaRPr lang="en-US" sz="35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595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484909" y="95009"/>
            <a:ext cx="6449538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LEARNING AREAS</a:t>
            </a: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5000" dirty="0">
                <a:solidFill>
                  <a:srgbClr val="FFFFFF"/>
                </a:solidFill>
              </a:rPr>
              <a:t>	</a:t>
            </a:r>
            <a:endParaRPr lang="en-US" sz="3600" dirty="0">
              <a:solidFill>
                <a:srgbClr val="FFFFFF"/>
              </a:solidFill>
            </a:endParaRPr>
          </a:p>
        </p:txBody>
      </p:sp>
      <p:grpSp>
        <p:nvGrpSpPr>
          <p:cNvPr id="3" name="Group 135" descr="Flower stem."/>
          <p:cNvGrpSpPr/>
          <p:nvPr/>
        </p:nvGrpSpPr>
        <p:grpSpPr>
          <a:xfrm>
            <a:off x="7241337" y="1700377"/>
            <a:ext cx="4360942" cy="8405006"/>
            <a:chOff x="4716637" y="589352"/>
            <a:chExt cx="2712864" cy="5227234"/>
          </a:xfrm>
          <a:solidFill>
            <a:srgbClr val="4A4A4A"/>
          </a:solidFill>
        </p:grpSpPr>
        <p:sp>
          <p:nvSpPr>
            <p:cNvPr id="4" name="Freeform 10"/>
            <p:cNvSpPr>
              <a:spLocks/>
            </p:cNvSpPr>
            <p:nvPr/>
          </p:nvSpPr>
          <p:spPr bwMode="auto">
            <a:xfrm>
              <a:off x="4944313" y="2133593"/>
              <a:ext cx="802042" cy="380999"/>
            </a:xfrm>
            <a:custGeom>
              <a:avLst/>
              <a:gdLst/>
              <a:ahLst/>
              <a:cxnLst>
                <a:cxn ang="0">
                  <a:pos x="2450" y="1245"/>
                </a:cxn>
                <a:cxn ang="0">
                  <a:pos x="2176" y="1199"/>
                </a:cxn>
                <a:cxn ang="0">
                  <a:pos x="1995" y="1158"/>
                </a:cxn>
                <a:cxn ang="0">
                  <a:pos x="1816" y="1107"/>
                </a:cxn>
                <a:cxn ang="0">
                  <a:pos x="1639" y="1047"/>
                </a:cxn>
                <a:cxn ang="0">
                  <a:pos x="1509" y="993"/>
                </a:cxn>
                <a:cxn ang="0">
                  <a:pos x="1426" y="952"/>
                </a:cxn>
                <a:cxn ang="0">
                  <a:pos x="1303" y="880"/>
                </a:cxn>
                <a:cxn ang="0">
                  <a:pos x="1189" y="795"/>
                </a:cxn>
                <a:cxn ang="0">
                  <a:pos x="1119" y="729"/>
                </a:cxn>
                <a:cxn ang="0">
                  <a:pos x="1059" y="654"/>
                </a:cxn>
                <a:cxn ang="0">
                  <a:pos x="1032" y="613"/>
                </a:cxn>
                <a:cxn ang="0">
                  <a:pos x="998" y="551"/>
                </a:cxn>
                <a:cxn ang="0">
                  <a:pos x="964" y="496"/>
                </a:cxn>
                <a:cxn ang="0">
                  <a:pos x="913" y="425"/>
                </a:cxn>
                <a:cxn ang="0">
                  <a:pos x="823" y="330"/>
                </a:cxn>
                <a:cxn ang="0">
                  <a:pos x="718" y="247"/>
                </a:cxn>
                <a:cxn ang="0">
                  <a:pos x="643" y="199"/>
                </a:cxn>
                <a:cxn ang="0">
                  <a:pos x="523" y="137"/>
                </a:cxn>
                <a:cxn ang="0">
                  <a:pos x="397" y="86"/>
                </a:cxn>
                <a:cxn ang="0">
                  <a:pos x="313" y="59"/>
                </a:cxn>
                <a:cxn ang="0">
                  <a:pos x="180" y="27"/>
                </a:cxn>
                <a:cxn ang="0">
                  <a:pos x="46" y="4"/>
                </a:cxn>
                <a:cxn ang="0">
                  <a:pos x="46" y="1"/>
                </a:cxn>
                <a:cxn ang="0">
                  <a:pos x="183" y="15"/>
                </a:cxn>
                <a:cxn ang="0">
                  <a:pos x="317" y="39"/>
                </a:cxn>
                <a:cxn ang="0">
                  <a:pos x="406" y="62"/>
                </a:cxn>
                <a:cxn ang="0">
                  <a:pos x="537" y="106"/>
                </a:cxn>
                <a:cxn ang="0">
                  <a:pos x="663" y="161"/>
                </a:cxn>
                <a:cxn ang="0">
                  <a:pos x="745" y="206"/>
                </a:cxn>
                <a:cxn ang="0">
                  <a:pos x="859" y="287"/>
                </a:cxn>
                <a:cxn ang="0">
                  <a:pos x="962" y="383"/>
                </a:cxn>
                <a:cxn ang="0">
                  <a:pos x="1023" y="455"/>
                </a:cxn>
                <a:cxn ang="0">
                  <a:pos x="1063" y="514"/>
                </a:cxn>
                <a:cxn ang="0">
                  <a:pos x="1098" y="571"/>
                </a:cxn>
                <a:cxn ang="0">
                  <a:pos x="1152" y="636"/>
                </a:cxn>
                <a:cxn ang="0">
                  <a:pos x="1214" y="695"/>
                </a:cxn>
                <a:cxn ang="0">
                  <a:pos x="1320" y="770"/>
                </a:cxn>
                <a:cxn ang="0">
                  <a:pos x="1434" y="833"/>
                </a:cxn>
                <a:cxn ang="0">
                  <a:pos x="1515" y="869"/>
                </a:cxn>
                <a:cxn ang="0">
                  <a:pos x="1639" y="915"/>
                </a:cxn>
                <a:cxn ang="0">
                  <a:pos x="1851" y="976"/>
                </a:cxn>
                <a:cxn ang="0">
                  <a:pos x="2026" y="1013"/>
                </a:cxn>
                <a:cxn ang="0">
                  <a:pos x="2290" y="1052"/>
                </a:cxn>
                <a:cxn ang="0">
                  <a:pos x="2556" y="1074"/>
                </a:cxn>
                <a:cxn ang="0">
                  <a:pos x="2567" y="1075"/>
                </a:cxn>
                <a:cxn ang="0">
                  <a:pos x="2593" y="1082"/>
                </a:cxn>
                <a:cxn ang="0">
                  <a:pos x="2621" y="1103"/>
                </a:cxn>
                <a:cxn ang="0">
                  <a:pos x="2639" y="1133"/>
                </a:cxn>
                <a:cxn ang="0">
                  <a:pos x="2645" y="1160"/>
                </a:cxn>
                <a:cxn ang="0">
                  <a:pos x="2644" y="1178"/>
                </a:cxn>
                <a:cxn ang="0">
                  <a:pos x="2635" y="1204"/>
                </a:cxn>
                <a:cxn ang="0">
                  <a:pos x="2615" y="1232"/>
                </a:cxn>
                <a:cxn ang="0">
                  <a:pos x="2586" y="1250"/>
                </a:cxn>
                <a:cxn ang="0">
                  <a:pos x="2559" y="1256"/>
                </a:cxn>
                <a:cxn ang="0">
                  <a:pos x="2545" y="1256"/>
                </a:cxn>
              </a:cxnLst>
              <a:rect l="0" t="0" r="r" b="b"/>
              <a:pathLst>
                <a:path w="2645" h="1256">
                  <a:moveTo>
                    <a:pt x="2545" y="1256"/>
                  </a:moveTo>
                  <a:lnTo>
                    <a:pt x="2545" y="1256"/>
                  </a:lnTo>
                  <a:lnTo>
                    <a:pt x="2450" y="1245"/>
                  </a:lnTo>
                  <a:lnTo>
                    <a:pt x="2358" y="1232"/>
                  </a:lnTo>
                  <a:lnTo>
                    <a:pt x="2266" y="1216"/>
                  </a:lnTo>
                  <a:lnTo>
                    <a:pt x="2176" y="1199"/>
                  </a:lnTo>
                  <a:lnTo>
                    <a:pt x="2176" y="1199"/>
                  </a:lnTo>
                  <a:lnTo>
                    <a:pt x="2084" y="1180"/>
                  </a:lnTo>
                  <a:lnTo>
                    <a:pt x="1995" y="1158"/>
                  </a:lnTo>
                  <a:lnTo>
                    <a:pt x="1905" y="1134"/>
                  </a:lnTo>
                  <a:lnTo>
                    <a:pt x="1816" y="1107"/>
                  </a:lnTo>
                  <a:lnTo>
                    <a:pt x="1816" y="1107"/>
                  </a:lnTo>
                  <a:lnTo>
                    <a:pt x="1727" y="1079"/>
                  </a:lnTo>
                  <a:lnTo>
                    <a:pt x="1683" y="1064"/>
                  </a:lnTo>
                  <a:lnTo>
                    <a:pt x="1639" y="1047"/>
                  </a:lnTo>
                  <a:lnTo>
                    <a:pt x="1595" y="1030"/>
                  </a:lnTo>
                  <a:lnTo>
                    <a:pt x="1553" y="1011"/>
                  </a:lnTo>
                  <a:lnTo>
                    <a:pt x="1509" y="993"/>
                  </a:lnTo>
                  <a:lnTo>
                    <a:pt x="1467" y="973"/>
                  </a:lnTo>
                  <a:lnTo>
                    <a:pt x="1467" y="973"/>
                  </a:lnTo>
                  <a:lnTo>
                    <a:pt x="1426" y="952"/>
                  </a:lnTo>
                  <a:lnTo>
                    <a:pt x="1383" y="929"/>
                  </a:lnTo>
                  <a:lnTo>
                    <a:pt x="1344" y="905"/>
                  </a:lnTo>
                  <a:lnTo>
                    <a:pt x="1303" y="880"/>
                  </a:lnTo>
                  <a:lnTo>
                    <a:pt x="1263" y="853"/>
                  </a:lnTo>
                  <a:lnTo>
                    <a:pt x="1225" y="825"/>
                  </a:lnTo>
                  <a:lnTo>
                    <a:pt x="1189" y="795"/>
                  </a:lnTo>
                  <a:lnTo>
                    <a:pt x="1153" y="763"/>
                  </a:lnTo>
                  <a:lnTo>
                    <a:pt x="1153" y="763"/>
                  </a:lnTo>
                  <a:lnTo>
                    <a:pt x="1119" y="729"/>
                  </a:lnTo>
                  <a:lnTo>
                    <a:pt x="1087" y="692"/>
                  </a:lnTo>
                  <a:lnTo>
                    <a:pt x="1073" y="674"/>
                  </a:lnTo>
                  <a:lnTo>
                    <a:pt x="1059" y="654"/>
                  </a:lnTo>
                  <a:lnTo>
                    <a:pt x="1044" y="634"/>
                  </a:lnTo>
                  <a:lnTo>
                    <a:pt x="1032" y="613"/>
                  </a:lnTo>
                  <a:lnTo>
                    <a:pt x="1032" y="613"/>
                  </a:lnTo>
                  <a:lnTo>
                    <a:pt x="1019" y="592"/>
                  </a:lnTo>
                  <a:lnTo>
                    <a:pt x="1008" y="572"/>
                  </a:lnTo>
                  <a:lnTo>
                    <a:pt x="998" y="551"/>
                  </a:lnTo>
                  <a:lnTo>
                    <a:pt x="988" y="532"/>
                  </a:lnTo>
                  <a:lnTo>
                    <a:pt x="988" y="532"/>
                  </a:lnTo>
                  <a:lnTo>
                    <a:pt x="964" y="496"/>
                  </a:lnTo>
                  <a:lnTo>
                    <a:pt x="940" y="460"/>
                  </a:lnTo>
                  <a:lnTo>
                    <a:pt x="940" y="460"/>
                  </a:lnTo>
                  <a:lnTo>
                    <a:pt x="913" y="425"/>
                  </a:lnTo>
                  <a:lnTo>
                    <a:pt x="885" y="393"/>
                  </a:lnTo>
                  <a:lnTo>
                    <a:pt x="854" y="360"/>
                  </a:lnTo>
                  <a:lnTo>
                    <a:pt x="823" y="330"/>
                  </a:lnTo>
                  <a:lnTo>
                    <a:pt x="789" y="301"/>
                  </a:lnTo>
                  <a:lnTo>
                    <a:pt x="753" y="272"/>
                  </a:lnTo>
                  <a:lnTo>
                    <a:pt x="718" y="247"/>
                  </a:lnTo>
                  <a:lnTo>
                    <a:pt x="681" y="222"/>
                  </a:lnTo>
                  <a:lnTo>
                    <a:pt x="681" y="222"/>
                  </a:lnTo>
                  <a:lnTo>
                    <a:pt x="643" y="199"/>
                  </a:lnTo>
                  <a:lnTo>
                    <a:pt x="604" y="176"/>
                  </a:lnTo>
                  <a:lnTo>
                    <a:pt x="564" y="157"/>
                  </a:lnTo>
                  <a:lnTo>
                    <a:pt x="523" y="137"/>
                  </a:lnTo>
                  <a:lnTo>
                    <a:pt x="482" y="118"/>
                  </a:lnTo>
                  <a:lnTo>
                    <a:pt x="440" y="101"/>
                  </a:lnTo>
                  <a:lnTo>
                    <a:pt x="397" y="86"/>
                  </a:lnTo>
                  <a:lnTo>
                    <a:pt x="355" y="72"/>
                  </a:lnTo>
                  <a:lnTo>
                    <a:pt x="355" y="72"/>
                  </a:lnTo>
                  <a:lnTo>
                    <a:pt x="313" y="59"/>
                  </a:lnTo>
                  <a:lnTo>
                    <a:pt x="269" y="46"/>
                  </a:lnTo>
                  <a:lnTo>
                    <a:pt x="225" y="36"/>
                  </a:lnTo>
                  <a:lnTo>
                    <a:pt x="180" y="27"/>
                  </a:lnTo>
                  <a:lnTo>
                    <a:pt x="136" y="17"/>
                  </a:lnTo>
                  <a:lnTo>
                    <a:pt x="91" y="10"/>
                  </a:lnTo>
                  <a:lnTo>
                    <a:pt x="46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6" y="1"/>
                  </a:lnTo>
                  <a:lnTo>
                    <a:pt x="92" y="4"/>
                  </a:lnTo>
                  <a:lnTo>
                    <a:pt x="137" y="8"/>
                  </a:lnTo>
                  <a:lnTo>
                    <a:pt x="183" y="15"/>
                  </a:lnTo>
                  <a:lnTo>
                    <a:pt x="228" y="22"/>
                  </a:lnTo>
                  <a:lnTo>
                    <a:pt x="272" y="31"/>
                  </a:lnTo>
                  <a:lnTo>
                    <a:pt x="317" y="39"/>
                  </a:lnTo>
                  <a:lnTo>
                    <a:pt x="362" y="51"/>
                  </a:lnTo>
                  <a:lnTo>
                    <a:pt x="362" y="51"/>
                  </a:lnTo>
                  <a:lnTo>
                    <a:pt x="406" y="62"/>
                  </a:lnTo>
                  <a:lnTo>
                    <a:pt x="450" y="75"/>
                  </a:lnTo>
                  <a:lnTo>
                    <a:pt x="493" y="90"/>
                  </a:lnTo>
                  <a:lnTo>
                    <a:pt x="537" y="106"/>
                  </a:lnTo>
                  <a:lnTo>
                    <a:pt x="580" y="123"/>
                  </a:lnTo>
                  <a:lnTo>
                    <a:pt x="622" y="141"/>
                  </a:lnTo>
                  <a:lnTo>
                    <a:pt x="663" y="161"/>
                  </a:lnTo>
                  <a:lnTo>
                    <a:pt x="704" y="183"/>
                  </a:lnTo>
                  <a:lnTo>
                    <a:pt x="704" y="183"/>
                  </a:lnTo>
                  <a:lnTo>
                    <a:pt x="745" y="206"/>
                  </a:lnTo>
                  <a:lnTo>
                    <a:pt x="783" y="231"/>
                  </a:lnTo>
                  <a:lnTo>
                    <a:pt x="821" y="258"/>
                  </a:lnTo>
                  <a:lnTo>
                    <a:pt x="859" y="287"/>
                  </a:lnTo>
                  <a:lnTo>
                    <a:pt x="895" y="316"/>
                  </a:lnTo>
                  <a:lnTo>
                    <a:pt x="929" y="349"/>
                  </a:lnTo>
                  <a:lnTo>
                    <a:pt x="962" y="383"/>
                  </a:lnTo>
                  <a:lnTo>
                    <a:pt x="994" y="418"/>
                  </a:lnTo>
                  <a:lnTo>
                    <a:pt x="994" y="418"/>
                  </a:lnTo>
                  <a:lnTo>
                    <a:pt x="1023" y="455"/>
                  </a:lnTo>
                  <a:lnTo>
                    <a:pt x="1050" y="494"/>
                  </a:lnTo>
                  <a:lnTo>
                    <a:pt x="1050" y="494"/>
                  </a:lnTo>
                  <a:lnTo>
                    <a:pt x="1063" y="514"/>
                  </a:lnTo>
                  <a:lnTo>
                    <a:pt x="1076" y="534"/>
                  </a:lnTo>
                  <a:lnTo>
                    <a:pt x="1087" y="552"/>
                  </a:lnTo>
                  <a:lnTo>
                    <a:pt x="1098" y="571"/>
                  </a:lnTo>
                  <a:lnTo>
                    <a:pt x="1098" y="571"/>
                  </a:lnTo>
                  <a:lnTo>
                    <a:pt x="1124" y="604"/>
                  </a:lnTo>
                  <a:lnTo>
                    <a:pt x="1152" y="636"/>
                  </a:lnTo>
                  <a:lnTo>
                    <a:pt x="1181" y="667"/>
                  </a:lnTo>
                  <a:lnTo>
                    <a:pt x="1214" y="695"/>
                  </a:lnTo>
                  <a:lnTo>
                    <a:pt x="1214" y="695"/>
                  </a:lnTo>
                  <a:lnTo>
                    <a:pt x="1248" y="722"/>
                  </a:lnTo>
                  <a:lnTo>
                    <a:pt x="1283" y="747"/>
                  </a:lnTo>
                  <a:lnTo>
                    <a:pt x="1320" y="770"/>
                  </a:lnTo>
                  <a:lnTo>
                    <a:pt x="1357" y="792"/>
                  </a:lnTo>
                  <a:lnTo>
                    <a:pt x="1395" y="814"/>
                  </a:lnTo>
                  <a:lnTo>
                    <a:pt x="1434" y="833"/>
                  </a:lnTo>
                  <a:lnTo>
                    <a:pt x="1474" y="852"/>
                  </a:lnTo>
                  <a:lnTo>
                    <a:pt x="1515" y="869"/>
                  </a:lnTo>
                  <a:lnTo>
                    <a:pt x="1515" y="869"/>
                  </a:lnTo>
                  <a:lnTo>
                    <a:pt x="1556" y="886"/>
                  </a:lnTo>
                  <a:lnTo>
                    <a:pt x="1597" y="901"/>
                  </a:lnTo>
                  <a:lnTo>
                    <a:pt x="1639" y="915"/>
                  </a:lnTo>
                  <a:lnTo>
                    <a:pt x="1680" y="929"/>
                  </a:lnTo>
                  <a:lnTo>
                    <a:pt x="1766" y="955"/>
                  </a:lnTo>
                  <a:lnTo>
                    <a:pt x="1851" y="976"/>
                  </a:lnTo>
                  <a:lnTo>
                    <a:pt x="1851" y="976"/>
                  </a:lnTo>
                  <a:lnTo>
                    <a:pt x="1939" y="996"/>
                  </a:lnTo>
                  <a:lnTo>
                    <a:pt x="2026" y="1013"/>
                  </a:lnTo>
                  <a:lnTo>
                    <a:pt x="2114" y="1028"/>
                  </a:lnTo>
                  <a:lnTo>
                    <a:pt x="2203" y="1041"/>
                  </a:lnTo>
                  <a:lnTo>
                    <a:pt x="2290" y="1052"/>
                  </a:lnTo>
                  <a:lnTo>
                    <a:pt x="2379" y="1062"/>
                  </a:lnTo>
                  <a:lnTo>
                    <a:pt x="2467" y="1069"/>
                  </a:lnTo>
                  <a:lnTo>
                    <a:pt x="2556" y="1074"/>
                  </a:lnTo>
                  <a:lnTo>
                    <a:pt x="2557" y="1074"/>
                  </a:lnTo>
                  <a:lnTo>
                    <a:pt x="2557" y="1074"/>
                  </a:lnTo>
                  <a:lnTo>
                    <a:pt x="2567" y="1075"/>
                  </a:lnTo>
                  <a:lnTo>
                    <a:pt x="2576" y="1076"/>
                  </a:lnTo>
                  <a:lnTo>
                    <a:pt x="2584" y="1079"/>
                  </a:lnTo>
                  <a:lnTo>
                    <a:pt x="2593" y="1082"/>
                  </a:lnTo>
                  <a:lnTo>
                    <a:pt x="2600" y="1086"/>
                  </a:lnTo>
                  <a:lnTo>
                    <a:pt x="2608" y="1092"/>
                  </a:lnTo>
                  <a:lnTo>
                    <a:pt x="2621" y="1103"/>
                  </a:lnTo>
                  <a:lnTo>
                    <a:pt x="2631" y="1117"/>
                  </a:lnTo>
                  <a:lnTo>
                    <a:pt x="2635" y="1124"/>
                  </a:lnTo>
                  <a:lnTo>
                    <a:pt x="2639" y="1133"/>
                  </a:lnTo>
                  <a:lnTo>
                    <a:pt x="2642" y="1141"/>
                  </a:lnTo>
                  <a:lnTo>
                    <a:pt x="2644" y="1150"/>
                  </a:lnTo>
                  <a:lnTo>
                    <a:pt x="2645" y="1160"/>
                  </a:lnTo>
                  <a:lnTo>
                    <a:pt x="2645" y="1170"/>
                  </a:lnTo>
                  <a:lnTo>
                    <a:pt x="2645" y="1170"/>
                  </a:lnTo>
                  <a:lnTo>
                    <a:pt x="2644" y="1178"/>
                  </a:lnTo>
                  <a:lnTo>
                    <a:pt x="2642" y="1187"/>
                  </a:lnTo>
                  <a:lnTo>
                    <a:pt x="2639" y="1196"/>
                  </a:lnTo>
                  <a:lnTo>
                    <a:pt x="2635" y="1204"/>
                  </a:lnTo>
                  <a:lnTo>
                    <a:pt x="2631" y="1212"/>
                  </a:lnTo>
                  <a:lnTo>
                    <a:pt x="2627" y="1219"/>
                  </a:lnTo>
                  <a:lnTo>
                    <a:pt x="2615" y="1232"/>
                  </a:lnTo>
                  <a:lnTo>
                    <a:pt x="2601" y="1243"/>
                  </a:lnTo>
                  <a:lnTo>
                    <a:pt x="2593" y="1247"/>
                  </a:lnTo>
                  <a:lnTo>
                    <a:pt x="2586" y="1250"/>
                  </a:lnTo>
                  <a:lnTo>
                    <a:pt x="2576" y="1253"/>
                  </a:lnTo>
                  <a:lnTo>
                    <a:pt x="2567" y="1254"/>
                  </a:lnTo>
                  <a:lnTo>
                    <a:pt x="2559" y="1256"/>
                  </a:lnTo>
                  <a:lnTo>
                    <a:pt x="2549" y="1256"/>
                  </a:lnTo>
                  <a:lnTo>
                    <a:pt x="2549" y="1256"/>
                  </a:lnTo>
                  <a:lnTo>
                    <a:pt x="2545" y="1256"/>
                  </a:lnTo>
                  <a:lnTo>
                    <a:pt x="2545" y="12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60000">
                <a:srgbClr val="000000">
                  <a:alpha val="38000"/>
                </a:srgb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 Narrow"/>
                <a:cs typeface="Arial Narrow"/>
              </a:endParaRPr>
            </a:p>
          </p:txBody>
        </p:sp>
        <p:grpSp>
          <p:nvGrpSpPr>
            <p:cNvPr id="5" name="Group 165"/>
            <p:cNvGrpSpPr/>
            <p:nvPr/>
          </p:nvGrpSpPr>
          <p:grpSpPr>
            <a:xfrm rot="3502563">
              <a:off x="5059057" y="2714807"/>
              <a:ext cx="658978" cy="591697"/>
              <a:chOff x="971551" y="0"/>
              <a:chExt cx="7200902" cy="6818311"/>
            </a:xfrm>
            <a:grpFill/>
          </p:grpSpPr>
          <p:sp>
            <p:nvSpPr>
              <p:cNvPr id="75" name="Freeform 5"/>
              <p:cNvSpPr>
                <a:spLocks/>
              </p:cNvSpPr>
              <p:nvPr/>
            </p:nvSpPr>
            <p:spPr bwMode="auto">
              <a:xfrm>
                <a:off x="1416587" y="96583"/>
                <a:ext cx="6586540" cy="6713539"/>
              </a:xfrm>
              <a:custGeom>
                <a:avLst/>
                <a:gdLst/>
                <a:ahLst/>
                <a:cxnLst>
                  <a:cxn ang="0">
                    <a:pos x="4149" y="0"/>
                  </a:cxn>
                  <a:cxn ang="0">
                    <a:pos x="3889" y="307"/>
                  </a:cxn>
                  <a:cxn ang="0">
                    <a:pos x="3618" y="619"/>
                  </a:cxn>
                  <a:cxn ang="0">
                    <a:pos x="3336" y="934"/>
                  </a:cxn>
                  <a:cxn ang="0">
                    <a:pos x="3042" y="1252"/>
                  </a:cxn>
                  <a:cxn ang="0">
                    <a:pos x="2738" y="1571"/>
                  </a:cxn>
                  <a:cxn ang="0">
                    <a:pos x="2423" y="1891"/>
                  </a:cxn>
                  <a:cxn ang="0">
                    <a:pos x="2099" y="2212"/>
                  </a:cxn>
                  <a:cxn ang="0">
                    <a:pos x="1765" y="2534"/>
                  </a:cxn>
                  <a:cxn ang="0">
                    <a:pos x="858" y="3396"/>
                  </a:cxn>
                  <a:cxn ang="0">
                    <a:pos x="0" y="4204"/>
                  </a:cxn>
                  <a:cxn ang="0">
                    <a:pos x="2" y="4205"/>
                  </a:cxn>
                  <a:cxn ang="0">
                    <a:pos x="101" y="4213"/>
                  </a:cxn>
                  <a:cxn ang="0">
                    <a:pos x="292" y="4224"/>
                  </a:cxn>
                  <a:cxn ang="0">
                    <a:pos x="465" y="4229"/>
                  </a:cxn>
                  <a:cxn ang="0">
                    <a:pos x="669" y="4229"/>
                  </a:cxn>
                  <a:cxn ang="0">
                    <a:pos x="898" y="4221"/>
                  </a:cxn>
                  <a:cxn ang="0">
                    <a:pos x="1149" y="4205"/>
                  </a:cxn>
                  <a:cxn ang="0">
                    <a:pos x="1413" y="4177"/>
                  </a:cxn>
                  <a:cxn ang="0">
                    <a:pos x="1549" y="4158"/>
                  </a:cxn>
                  <a:cxn ang="0">
                    <a:pos x="1689" y="4135"/>
                  </a:cxn>
                  <a:cxn ang="0">
                    <a:pos x="1828" y="4108"/>
                  </a:cxn>
                  <a:cxn ang="0">
                    <a:pos x="1969" y="4078"/>
                  </a:cxn>
                  <a:cxn ang="0">
                    <a:pos x="2109" y="4041"/>
                  </a:cxn>
                  <a:cxn ang="0">
                    <a:pos x="2249" y="4000"/>
                  </a:cxn>
                  <a:cxn ang="0">
                    <a:pos x="2388" y="3954"/>
                  </a:cxn>
                  <a:cxn ang="0">
                    <a:pos x="2525" y="3902"/>
                  </a:cxn>
                  <a:cxn ang="0">
                    <a:pos x="2659" y="3844"/>
                  </a:cxn>
                  <a:cxn ang="0">
                    <a:pos x="2790" y="3781"/>
                  </a:cxn>
                  <a:cxn ang="0">
                    <a:pos x="2917" y="3710"/>
                  </a:cxn>
                  <a:cxn ang="0">
                    <a:pos x="3041" y="3634"/>
                  </a:cxn>
                  <a:cxn ang="0">
                    <a:pos x="3159" y="3551"/>
                  </a:cxn>
                  <a:cxn ang="0">
                    <a:pos x="3271" y="3460"/>
                  </a:cxn>
                  <a:cxn ang="0">
                    <a:pos x="3377" y="3361"/>
                  </a:cxn>
                  <a:cxn ang="0">
                    <a:pos x="3424" y="3312"/>
                  </a:cxn>
                  <a:cxn ang="0">
                    <a:pos x="3511" y="3211"/>
                  </a:cxn>
                  <a:cxn ang="0">
                    <a:pos x="3590" y="3106"/>
                  </a:cxn>
                  <a:cxn ang="0">
                    <a:pos x="3660" y="2999"/>
                  </a:cxn>
                  <a:cxn ang="0">
                    <a:pos x="3722" y="2888"/>
                  </a:cxn>
                  <a:cxn ang="0">
                    <a:pos x="3776" y="2775"/>
                  </a:cxn>
                  <a:cxn ang="0">
                    <a:pos x="3825" y="2659"/>
                  </a:cxn>
                  <a:cxn ang="0">
                    <a:pos x="3866" y="2541"/>
                  </a:cxn>
                  <a:cxn ang="0">
                    <a:pos x="3901" y="2421"/>
                  </a:cxn>
                  <a:cxn ang="0">
                    <a:pos x="3931" y="2301"/>
                  </a:cxn>
                  <a:cxn ang="0">
                    <a:pos x="3955" y="2180"/>
                  </a:cxn>
                  <a:cxn ang="0">
                    <a:pos x="3975" y="2057"/>
                  </a:cxn>
                  <a:cxn ang="0">
                    <a:pos x="3990" y="1935"/>
                  </a:cxn>
                  <a:cxn ang="0">
                    <a:pos x="4002" y="1813"/>
                  </a:cxn>
                  <a:cxn ang="0">
                    <a:pos x="4014" y="1631"/>
                  </a:cxn>
                  <a:cxn ang="0">
                    <a:pos x="4022" y="1391"/>
                  </a:cxn>
                  <a:cxn ang="0">
                    <a:pos x="4023" y="1045"/>
                  </a:cxn>
                  <a:cxn ang="0">
                    <a:pos x="4024" y="724"/>
                  </a:cxn>
                  <a:cxn ang="0">
                    <a:pos x="4030" y="528"/>
                  </a:cxn>
                  <a:cxn ang="0">
                    <a:pos x="4040" y="393"/>
                  </a:cxn>
                  <a:cxn ang="0">
                    <a:pos x="4051" y="308"/>
                  </a:cxn>
                  <a:cxn ang="0">
                    <a:pos x="4066" y="229"/>
                  </a:cxn>
                  <a:cxn ang="0">
                    <a:pos x="4083" y="156"/>
                  </a:cxn>
                  <a:cxn ang="0">
                    <a:pos x="4106" y="89"/>
                  </a:cxn>
                  <a:cxn ang="0">
                    <a:pos x="4133" y="27"/>
                  </a:cxn>
                  <a:cxn ang="0">
                    <a:pos x="4149" y="0"/>
                  </a:cxn>
                </a:cxnLst>
                <a:rect l="0" t="0" r="r" b="b"/>
                <a:pathLst>
                  <a:path w="4149" h="4229">
                    <a:moveTo>
                      <a:pt x="4149" y="0"/>
                    </a:moveTo>
                    <a:lnTo>
                      <a:pt x="4149" y="0"/>
                    </a:lnTo>
                    <a:lnTo>
                      <a:pt x="4020" y="153"/>
                    </a:lnTo>
                    <a:lnTo>
                      <a:pt x="3889" y="307"/>
                    </a:lnTo>
                    <a:lnTo>
                      <a:pt x="3755" y="462"/>
                    </a:lnTo>
                    <a:lnTo>
                      <a:pt x="3618" y="619"/>
                    </a:lnTo>
                    <a:lnTo>
                      <a:pt x="3478" y="776"/>
                    </a:lnTo>
                    <a:lnTo>
                      <a:pt x="3336" y="934"/>
                    </a:lnTo>
                    <a:lnTo>
                      <a:pt x="3190" y="1092"/>
                    </a:lnTo>
                    <a:lnTo>
                      <a:pt x="3042" y="1252"/>
                    </a:lnTo>
                    <a:lnTo>
                      <a:pt x="2891" y="1411"/>
                    </a:lnTo>
                    <a:lnTo>
                      <a:pt x="2738" y="1571"/>
                    </a:lnTo>
                    <a:lnTo>
                      <a:pt x="2581" y="1731"/>
                    </a:lnTo>
                    <a:lnTo>
                      <a:pt x="2423" y="1891"/>
                    </a:lnTo>
                    <a:lnTo>
                      <a:pt x="2262" y="2052"/>
                    </a:lnTo>
                    <a:lnTo>
                      <a:pt x="2099" y="2212"/>
                    </a:lnTo>
                    <a:lnTo>
                      <a:pt x="1934" y="2373"/>
                    </a:lnTo>
                    <a:lnTo>
                      <a:pt x="1765" y="2534"/>
                    </a:lnTo>
                    <a:lnTo>
                      <a:pt x="1765" y="2534"/>
                    </a:lnTo>
                    <a:lnTo>
                      <a:pt x="858" y="3396"/>
                    </a:lnTo>
                    <a:lnTo>
                      <a:pt x="422" y="3808"/>
                    </a:lnTo>
                    <a:lnTo>
                      <a:pt x="0" y="4204"/>
                    </a:lnTo>
                    <a:lnTo>
                      <a:pt x="2" y="4205"/>
                    </a:lnTo>
                    <a:lnTo>
                      <a:pt x="2" y="4205"/>
                    </a:lnTo>
                    <a:lnTo>
                      <a:pt x="27" y="4208"/>
                    </a:lnTo>
                    <a:lnTo>
                      <a:pt x="101" y="4213"/>
                    </a:lnTo>
                    <a:lnTo>
                      <a:pt x="219" y="4221"/>
                    </a:lnTo>
                    <a:lnTo>
                      <a:pt x="292" y="4224"/>
                    </a:lnTo>
                    <a:lnTo>
                      <a:pt x="375" y="4226"/>
                    </a:lnTo>
                    <a:lnTo>
                      <a:pt x="465" y="4229"/>
                    </a:lnTo>
                    <a:lnTo>
                      <a:pt x="564" y="4229"/>
                    </a:lnTo>
                    <a:lnTo>
                      <a:pt x="669" y="4229"/>
                    </a:lnTo>
                    <a:lnTo>
                      <a:pt x="781" y="4226"/>
                    </a:lnTo>
                    <a:lnTo>
                      <a:pt x="898" y="4221"/>
                    </a:lnTo>
                    <a:lnTo>
                      <a:pt x="1021" y="4214"/>
                    </a:lnTo>
                    <a:lnTo>
                      <a:pt x="1149" y="4205"/>
                    </a:lnTo>
                    <a:lnTo>
                      <a:pt x="1279" y="4193"/>
                    </a:lnTo>
                    <a:lnTo>
                      <a:pt x="1413" y="4177"/>
                    </a:lnTo>
                    <a:lnTo>
                      <a:pt x="1481" y="4169"/>
                    </a:lnTo>
                    <a:lnTo>
                      <a:pt x="1549" y="4158"/>
                    </a:lnTo>
                    <a:lnTo>
                      <a:pt x="1619" y="4147"/>
                    </a:lnTo>
                    <a:lnTo>
                      <a:pt x="1689" y="4135"/>
                    </a:lnTo>
                    <a:lnTo>
                      <a:pt x="1758" y="4122"/>
                    </a:lnTo>
                    <a:lnTo>
                      <a:pt x="1828" y="4108"/>
                    </a:lnTo>
                    <a:lnTo>
                      <a:pt x="1899" y="4094"/>
                    </a:lnTo>
                    <a:lnTo>
                      <a:pt x="1969" y="4078"/>
                    </a:lnTo>
                    <a:lnTo>
                      <a:pt x="2040" y="4060"/>
                    </a:lnTo>
                    <a:lnTo>
                      <a:pt x="2109" y="4041"/>
                    </a:lnTo>
                    <a:lnTo>
                      <a:pt x="2179" y="4021"/>
                    </a:lnTo>
                    <a:lnTo>
                      <a:pt x="2249" y="4000"/>
                    </a:lnTo>
                    <a:lnTo>
                      <a:pt x="2318" y="3977"/>
                    </a:lnTo>
                    <a:lnTo>
                      <a:pt x="2388" y="3954"/>
                    </a:lnTo>
                    <a:lnTo>
                      <a:pt x="2457" y="3929"/>
                    </a:lnTo>
                    <a:lnTo>
                      <a:pt x="2525" y="3902"/>
                    </a:lnTo>
                    <a:lnTo>
                      <a:pt x="2592" y="3874"/>
                    </a:lnTo>
                    <a:lnTo>
                      <a:pt x="2659" y="3844"/>
                    </a:lnTo>
                    <a:lnTo>
                      <a:pt x="2726" y="3814"/>
                    </a:lnTo>
                    <a:lnTo>
                      <a:pt x="2790" y="3781"/>
                    </a:lnTo>
                    <a:lnTo>
                      <a:pt x="2855" y="3747"/>
                    </a:lnTo>
                    <a:lnTo>
                      <a:pt x="2917" y="3710"/>
                    </a:lnTo>
                    <a:lnTo>
                      <a:pt x="2980" y="3673"/>
                    </a:lnTo>
                    <a:lnTo>
                      <a:pt x="3041" y="3634"/>
                    </a:lnTo>
                    <a:lnTo>
                      <a:pt x="3100" y="3594"/>
                    </a:lnTo>
                    <a:lnTo>
                      <a:pt x="3159" y="3551"/>
                    </a:lnTo>
                    <a:lnTo>
                      <a:pt x="3215" y="3505"/>
                    </a:lnTo>
                    <a:lnTo>
                      <a:pt x="3271" y="3460"/>
                    </a:lnTo>
                    <a:lnTo>
                      <a:pt x="3325" y="3412"/>
                    </a:lnTo>
                    <a:lnTo>
                      <a:pt x="3377" y="3361"/>
                    </a:lnTo>
                    <a:lnTo>
                      <a:pt x="3377" y="3361"/>
                    </a:lnTo>
                    <a:lnTo>
                      <a:pt x="3424" y="3312"/>
                    </a:lnTo>
                    <a:lnTo>
                      <a:pt x="3468" y="3262"/>
                    </a:lnTo>
                    <a:lnTo>
                      <a:pt x="3511" y="3211"/>
                    </a:lnTo>
                    <a:lnTo>
                      <a:pt x="3551" y="3160"/>
                    </a:lnTo>
                    <a:lnTo>
                      <a:pt x="3590" y="3106"/>
                    </a:lnTo>
                    <a:lnTo>
                      <a:pt x="3626" y="3053"/>
                    </a:lnTo>
                    <a:lnTo>
                      <a:pt x="3660" y="2999"/>
                    </a:lnTo>
                    <a:lnTo>
                      <a:pt x="3692" y="2944"/>
                    </a:lnTo>
                    <a:lnTo>
                      <a:pt x="3722" y="2888"/>
                    </a:lnTo>
                    <a:lnTo>
                      <a:pt x="3751" y="2831"/>
                    </a:lnTo>
                    <a:lnTo>
                      <a:pt x="3776" y="2775"/>
                    </a:lnTo>
                    <a:lnTo>
                      <a:pt x="3802" y="2718"/>
                    </a:lnTo>
                    <a:lnTo>
                      <a:pt x="3825" y="2659"/>
                    </a:lnTo>
                    <a:lnTo>
                      <a:pt x="3846" y="2600"/>
                    </a:lnTo>
                    <a:lnTo>
                      <a:pt x="3866" y="2541"/>
                    </a:lnTo>
                    <a:lnTo>
                      <a:pt x="3884" y="2482"/>
                    </a:lnTo>
                    <a:lnTo>
                      <a:pt x="3901" y="2421"/>
                    </a:lnTo>
                    <a:lnTo>
                      <a:pt x="3916" y="2361"/>
                    </a:lnTo>
                    <a:lnTo>
                      <a:pt x="3931" y="2301"/>
                    </a:lnTo>
                    <a:lnTo>
                      <a:pt x="3943" y="2241"/>
                    </a:lnTo>
                    <a:lnTo>
                      <a:pt x="3955" y="2180"/>
                    </a:lnTo>
                    <a:lnTo>
                      <a:pt x="3965" y="2119"/>
                    </a:lnTo>
                    <a:lnTo>
                      <a:pt x="3975" y="2057"/>
                    </a:lnTo>
                    <a:lnTo>
                      <a:pt x="3983" y="1997"/>
                    </a:lnTo>
                    <a:lnTo>
                      <a:pt x="3990" y="1935"/>
                    </a:lnTo>
                    <a:lnTo>
                      <a:pt x="3996" y="1875"/>
                    </a:lnTo>
                    <a:lnTo>
                      <a:pt x="4002" y="1813"/>
                    </a:lnTo>
                    <a:lnTo>
                      <a:pt x="4007" y="1751"/>
                    </a:lnTo>
                    <a:lnTo>
                      <a:pt x="4014" y="1631"/>
                    </a:lnTo>
                    <a:lnTo>
                      <a:pt x="4019" y="1510"/>
                    </a:lnTo>
                    <a:lnTo>
                      <a:pt x="4022" y="1391"/>
                    </a:lnTo>
                    <a:lnTo>
                      <a:pt x="4023" y="1274"/>
                    </a:lnTo>
                    <a:lnTo>
                      <a:pt x="4023" y="1045"/>
                    </a:lnTo>
                    <a:lnTo>
                      <a:pt x="4023" y="828"/>
                    </a:lnTo>
                    <a:lnTo>
                      <a:pt x="4024" y="724"/>
                    </a:lnTo>
                    <a:lnTo>
                      <a:pt x="4026" y="625"/>
                    </a:lnTo>
                    <a:lnTo>
                      <a:pt x="4030" y="528"/>
                    </a:lnTo>
                    <a:lnTo>
                      <a:pt x="4036" y="437"/>
                    </a:lnTo>
                    <a:lnTo>
                      <a:pt x="4040" y="393"/>
                    </a:lnTo>
                    <a:lnTo>
                      <a:pt x="4046" y="350"/>
                    </a:lnTo>
                    <a:lnTo>
                      <a:pt x="4051" y="308"/>
                    </a:lnTo>
                    <a:lnTo>
                      <a:pt x="4058" y="268"/>
                    </a:lnTo>
                    <a:lnTo>
                      <a:pt x="4066" y="229"/>
                    </a:lnTo>
                    <a:lnTo>
                      <a:pt x="4074" y="192"/>
                    </a:lnTo>
                    <a:lnTo>
                      <a:pt x="4083" y="156"/>
                    </a:lnTo>
                    <a:lnTo>
                      <a:pt x="4094" y="121"/>
                    </a:lnTo>
                    <a:lnTo>
                      <a:pt x="4106" y="89"/>
                    </a:lnTo>
                    <a:lnTo>
                      <a:pt x="4119" y="58"/>
                    </a:lnTo>
                    <a:lnTo>
                      <a:pt x="4133" y="27"/>
                    </a:lnTo>
                    <a:lnTo>
                      <a:pt x="4149" y="0"/>
                    </a:lnTo>
                    <a:lnTo>
                      <a:pt x="414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76" name="Freeform 6"/>
              <p:cNvSpPr>
                <a:spLocks/>
              </p:cNvSpPr>
              <p:nvPr/>
            </p:nvSpPr>
            <p:spPr bwMode="auto">
              <a:xfrm>
                <a:off x="971551" y="0"/>
                <a:ext cx="7200902" cy="6818311"/>
              </a:xfrm>
              <a:custGeom>
                <a:avLst/>
                <a:gdLst/>
                <a:ahLst/>
                <a:cxnLst>
                  <a:cxn ang="0">
                    <a:pos x="4481" y="66"/>
                  </a:cxn>
                  <a:cxn ang="0">
                    <a:pos x="4536" y="0"/>
                  </a:cxn>
                  <a:cxn ang="0">
                    <a:pos x="4482" y="36"/>
                  </a:cxn>
                  <a:cxn ang="0">
                    <a:pos x="4389" y="82"/>
                  </a:cxn>
                  <a:cxn ang="0">
                    <a:pos x="4279" y="115"/>
                  </a:cxn>
                  <a:cxn ang="0">
                    <a:pos x="4155" y="141"/>
                  </a:cxn>
                  <a:cxn ang="0">
                    <a:pos x="4020" y="159"/>
                  </a:cxn>
                  <a:cxn ang="0">
                    <a:pos x="3713" y="185"/>
                  </a:cxn>
                  <a:cxn ang="0">
                    <a:pos x="3243" y="213"/>
                  </a:cxn>
                  <a:cxn ang="0">
                    <a:pos x="2857" y="249"/>
                  </a:cxn>
                  <a:cxn ang="0">
                    <a:pos x="2655" y="279"/>
                  </a:cxn>
                  <a:cxn ang="0">
                    <a:pos x="2450" y="318"/>
                  </a:cxn>
                  <a:cxn ang="0">
                    <a:pos x="2241" y="367"/>
                  </a:cxn>
                  <a:cxn ang="0">
                    <a:pos x="2029" y="430"/>
                  </a:cxn>
                  <a:cxn ang="0">
                    <a:pos x="1817" y="508"/>
                  </a:cxn>
                  <a:cxn ang="0">
                    <a:pos x="1605" y="603"/>
                  </a:cxn>
                  <a:cxn ang="0">
                    <a:pos x="1395" y="717"/>
                  </a:cxn>
                  <a:cxn ang="0">
                    <a:pos x="1186" y="851"/>
                  </a:cxn>
                  <a:cxn ang="0">
                    <a:pos x="980" y="1008"/>
                  </a:cxn>
                  <a:cxn ang="0">
                    <a:pos x="777" y="1189"/>
                  </a:cxn>
                  <a:cxn ang="0">
                    <a:pos x="651" y="1319"/>
                  </a:cxn>
                  <a:cxn ang="0">
                    <a:pos x="488" y="1517"/>
                  </a:cxn>
                  <a:cxn ang="0">
                    <a:pos x="351" y="1716"/>
                  </a:cxn>
                  <a:cxn ang="0">
                    <a:pos x="241" y="1917"/>
                  </a:cxn>
                  <a:cxn ang="0">
                    <a:pos x="154" y="2120"/>
                  </a:cxn>
                  <a:cxn ang="0">
                    <a:pos x="88" y="2319"/>
                  </a:cxn>
                  <a:cxn ang="0">
                    <a:pos x="43" y="2516"/>
                  </a:cxn>
                  <a:cxn ang="0">
                    <a:pos x="15" y="2709"/>
                  </a:cxn>
                  <a:cxn ang="0">
                    <a:pos x="1" y="2897"/>
                  </a:cxn>
                  <a:cxn ang="0">
                    <a:pos x="3" y="3079"/>
                  </a:cxn>
                  <a:cxn ang="0">
                    <a:pos x="15" y="3253"/>
                  </a:cxn>
                  <a:cxn ang="0">
                    <a:pos x="36" y="3418"/>
                  </a:cxn>
                  <a:cxn ang="0">
                    <a:pos x="64" y="3572"/>
                  </a:cxn>
                  <a:cxn ang="0">
                    <a:pos x="111" y="3760"/>
                  </a:cxn>
                  <a:cxn ang="0">
                    <a:pos x="188" y="3997"/>
                  </a:cxn>
                  <a:cxn ang="0">
                    <a:pos x="257" y="4173"/>
                  </a:cxn>
                  <a:cxn ang="0">
                    <a:pos x="316" y="4295"/>
                  </a:cxn>
                  <a:cxn ang="0">
                    <a:pos x="1174" y="3487"/>
                  </a:cxn>
                  <a:cxn ang="0">
                    <a:pos x="2250" y="2464"/>
                  </a:cxn>
                  <a:cxn ang="0">
                    <a:pos x="2739" y="1982"/>
                  </a:cxn>
                  <a:cxn ang="0">
                    <a:pos x="3207" y="1502"/>
                  </a:cxn>
                  <a:cxn ang="0">
                    <a:pos x="3652" y="1025"/>
                  </a:cxn>
                  <a:cxn ang="0">
                    <a:pos x="4071" y="553"/>
                  </a:cxn>
                  <a:cxn ang="0">
                    <a:pos x="4465" y="91"/>
                  </a:cxn>
                </a:cxnLst>
                <a:rect l="0" t="0" r="r" b="b"/>
                <a:pathLst>
                  <a:path w="4536" h="4295">
                    <a:moveTo>
                      <a:pt x="4465" y="91"/>
                    </a:moveTo>
                    <a:lnTo>
                      <a:pt x="4465" y="91"/>
                    </a:lnTo>
                    <a:lnTo>
                      <a:pt x="4481" y="66"/>
                    </a:lnTo>
                    <a:lnTo>
                      <a:pt x="4498" y="42"/>
                    </a:lnTo>
                    <a:lnTo>
                      <a:pt x="4517" y="2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11" y="19"/>
                    </a:lnTo>
                    <a:lnTo>
                      <a:pt x="4482" y="36"/>
                    </a:lnTo>
                    <a:lnTo>
                      <a:pt x="4453" y="52"/>
                    </a:lnTo>
                    <a:lnTo>
                      <a:pt x="4422" y="67"/>
                    </a:lnTo>
                    <a:lnTo>
                      <a:pt x="4389" y="82"/>
                    </a:lnTo>
                    <a:lnTo>
                      <a:pt x="4354" y="94"/>
                    </a:lnTo>
                    <a:lnTo>
                      <a:pt x="4318" y="105"/>
                    </a:lnTo>
                    <a:lnTo>
                      <a:pt x="4279" y="115"/>
                    </a:lnTo>
                    <a:lnTo>
                      <a:pt x="4240" y="125"/>
                    </a:lnTo>
                    <a:lnTo>
                      <a:pt x="4198" y="133"/>
                    </a:lnTo>
                    <a:lnTo>
                      <a:pt x="4155" y="141"/>
                    </a:lnTo>
                    <a:lnTo>
                      <a:pt x="4113" y="147"/>
                    </a:lnTo>
                    <a:lnTo>
                      <a:pt x="4067" y="154"/>
                    </a:lnTo>
                    <a:lnTo>
                      <a:pt x="4020" y="159"/>
                    </a:lnTo>
                    <a:lnTo>
                      <a:pt x="3922" y="169"/>
                    </a:lnTo>
                    <a:lnTo>
                      <a:pt x="3820" y="177"/>
                    </a:lnTo>
                    <a:lnTo>
                      <a:pt x="3713" y="185"/>
                    </a:lnTo>
                    <a:lnTo>
                      <a:pt x="3485" y="197"/>
                    </a:lnTo>
                    <a:lnTo>
                      <a:pt x="3366" y="205"/>
                    </a:lnTo>
                    <a:lnTo>
                      <a:pt x="3243" y="213"/>
                    </a:lnTo>
                    <a:lnTo>
                      <a:pt x="3117" y="222"/>
                    </a:lnTo>
                    <a:lnTo>
                      <a:pt x="2988" y="234"/>
                    </a:lnTo>
                    <a:lnTo>
                      <a:pt x="2857" y="249"/>
                    </a:lnTo>
                    <a:lnTo>
                      <a:pt x="2790" y="259"/>
                    </a:lnTo>
                    <a:lnTo>
                      <a:pt x="2723" y="268"/>
                    </a:lnTo>
                    <a:lnTo>
                      <a:pt x="2655" y="279"/>
                    </a:lnTo>
                    <a:lnTo>
                      <a:pt x="2586" y="291"/>
                    </a:lnTo>
                    <a:lnTo>
                      <a:pt x="2518" y="303"/>
                    </a:lnTo>
                    <a:lnTo>
                      <a:pt x="2450" y="318"/>
                    </a:lnTo>
                    <a:lnTo>
                      <a:pt x="2380" y="332"/>
                    </a:lnTo>
                    <a:lnTo>
                      <a:pt x="2310" y="348"/>
                    </a:lnTo>
                    <a:lnTo>
                      <a:pt x="2241" y="367"/>
                    </a:lnTo>
                    <a:lnTo>
                      <a:pt x="2170" y="386"/>
                    </a:lnTo>
                    <a:lnTo>
                      <a:pt x="2100" y="407"/>
                    </a:lnTo>
                    <a:lnTo>
                      <a:pt x="2029" y="430"/>
                    </a:lnTo>
                    <a:lnTo>
                      <a:pt x="1959" y="454"/>
                    </a:lnTo>
                    <a:lnTo>
                      <a:pt x="1888" y="480"/>
                    </a:lnTo>
                    <a:lnTo>
                      <a:pt x="1817" y="508"/>
                    </a:lnTo>
                    <a:lnTo>
                      <a:pt x="1746" y="537"/>
                    </a:lnTo>
                    <a:lnTo>
                      <a:pt x="1676" y="569"/>
                    </a:lnTo>
                    <a:lnTo>
                      <a:pt x="1605" y="603"/>
                    </a:lnTo>
                    <a:lnTo>
                      <a:pt x="1534" y="638"/>
                    </a:lnTo>
                    <a:lnTo>
                      <a:pt x="1465" y="677"/>
                    </a:lnTo>
                    <a:lnTo>
                      <a:pt x="1395" y="717"/>
                    </a:lnTo>
                    <a:lnTo>
                      <a:pt x="1324" y="758"/>
                    </a:lnTo>
                    <a:lnTo>
                      <a:pt x="1254" y="804"/>
                    </a:lnTo>
                    <a:lnTo>
                      <a:pt x="1186" y="851"/>
                    </a:lnTo>
                    <a:lnTo>
                      <a:pt x="1116" y="900"/>
                    </a:lnTo>
                    <a:lnTo>
                      <a:pt x="1048" y="953"/>
                    </a:lnTo>
                    <a:lnTo>
                      <a:pt x="980" y="1008"/>
                    </a:lnTo>
                    <a:lnTo>
                      <a:pt x="911" y="1065"/>
                    </a:lnTo>
                    <a:lnTo>
                      <a:pt x="844" y="1126"/>
                    </a:lnTo>
                    <a:lnTo>
                      <a:pt x="777" y="1189"/>
                    </a:lnTo>
                    <a:lnTo>
                      <a:pt x="777" y="1189"/>
                    </a:lnTo>
                    <a:lnTo>
                      <a:pt x="713" y="1254"/>
                    </a:lnTo>
                    <a:lnTo>
                      <a:pt x="651" y="1319"/>
                    </a:lnTo>
                    <a:lnTo>
                      <a:pt x="594" y="1384"/>
                    </a:lnTo>
                    <a:lnTo>
                      <a:pt x="539" y="1450"/>
                    </a:lnTo>
                    <a:lnTo>
                      <a:pt x="488" y="1517"/>
                    </a:lnTo>
                    <a:lnTo>
                      <a:pt x="440" y="1582"/>
                    </a:lnTo>
                    <a:lnTo>
                      <a:pt x="394" y="1649"/>
                    </a:lnTo>
                    <a:lnTo>
                      <a:pt x="351" y="1716"/>
                    </a:lnTo>
                    <a:lnTo>
                      <a:pt x="312" y="1783"/>
                    </a:lnTo>
                    <a:lnTo>
                      <a:pt x="275" y="1850"/>
                    </a:lnTo>
                    <a:lnTo>
                      <a:pt x="241" y="1917"/>
                    </a:lnTo>
                    <a:lnTo>
                      <a:pt x="209" y="1986"/>
                    </a:lnTo>
                    <a:lnTo>
                      <a:pt x="181" y="2053"/>
                    </a:lnTo>
                    <a:lnTo>
                      <a:pt x="154" y="2120"/>
                    </a:lnTo>
                    <a:lnTo>
                      <a:pt x="130" y="2185"/>
                    </a:lnTo>
                    <a:lnTo>
                      <a:pt x="109" y="2252"/>
                    </a:lnTo>
                    <a:lnTo>
                      <a:pt x="88" y="2319"/>
                    </a:lnTo>
                    <a:lnTo>
                      <a:pt x="71" y="2385"/>
                    </a:lnTo>
                    <a:lnTo>
                      <a:pt x="56" y="2451"/>
                    </a:lnTo>
                    <a:lnTo>
                      <a:pt x="43" y="2516"/>
                    </a:lnTo>
                    <a:lnTo>
                      <a:pt x="31" y="2581"/>
                    </a:lnTo>
                    <a:lnTo>
                      <a:pt x="21" y="2645"/>
                    </a:lnTo>
                    <a:lnTo>
                      <a:pt x="15" y="2709"/>
                    </a:lnTo>
                    <a:lnTo>
                      <a:pt x="8" y="2772"/>
                    </a:lnTo>
                    <a:lnTo>
                      <a:pt x="4" y="2835"/>
                    </a:lnTo>
                    <a:lnTo>
                      <a:pt x="1" y="2897"/>
                    </a:lnTo>
                    <a:lnTo>
                      <a:pt x="0" y="2959"/>
                    </a:lnTo>
                    <a:lnTo>
                      <a:pt x="1" y="3019"/>
                    </a:lnTo>
                    <a:lnTo>
                      <a:pt x="3" y="3079"/>
                    </a:lnTo>
                    <a:lnTo>
                      <a:pt x="5" y="3138"/>
                    </a:lnTo>
                    <a:lnTo>
                      <a:pt x="9" y="3196"/>
                    </a:lnTo>
                    <a:lnTo>
                      <a:pt x="15" y="3253"/>
                    </a:lnTo>
                    <a:lnTo>
                      <a:pt x="20" y="3308"/>
                    </a:lnTo>
                    <a:lnTo>
                      <a:pt x="28" y="3363"/>
                    </a:lnTo>
                    <a:lnTo>
                      <a:pt x="36" y="3418"/>
                    </a:lnTo>
                    <a:lnTo>
                      <a:pt x="44" y="3470"/>
                    </a:lnTo>
                    <a:lnTo>
                      <a:pt x="54" y="3523"/>
                    </a:lnTo>
                    <a:lnTo>
                      <a:pt x="64" y="3572"/>
                    </a:lnTo>
                    <a:lnTo>
                      <a:pt x="75" y="3622"/>
                    </a:lnTo>
                    <a:lnTo>
                      <a:pt x="87" y="3669"/>
                    </a:lnTo>
                    <a:lnTo>
                      <a:pt x="111" y="3760"/>
                    </a:lnTo>
                    <a:lnTo>
                      <a:pt x="135" y="3846"/>
                    </a:lnTo>
                    <a:lnTo>
                      <a:pt x="161" y="3925"/>
                    </a:lnTo>
                    <a:lnTo>
                      <a:pt x="188" y="3997"/>
                    </a:lnTo>
                    <a:lnTo>
                      <a:pt x="212" y="4063"/>
                    </a:lnTo>
                    <a:lnTo>
                      <a:pt x="236" y="4122"/>
                    </a:lnTo>
                    <a:lnTo>
                      <a:pt x="257" y="4173"/>
                    </a:lnTo>
                    <a:lnTo>
                      <a:pt x="276" y="4214"/>
                    </a:lnTo>
                    <a:lnTo>
                      <a:pt x="306" y="4273"/>
                    </a:lnTo>
                    <a:lnTo>
                      <a:pt x="316" y="4295"/>
                    </a:lnTo>
                    <a:lnTo>
                      <a:pt x="316" y="4295"/>
                    </a:lnTo>
                    <a:lnTo>
                      <a:pt x="738" y="3899"/>
                    </a:lnTo>
                    <a:lnTo>
                      <a:pt x="1174" y="3487"/>
                    </a:lnTo>
                    <a:lnTo>
                      <a:pt x="2081" y="2625"/>
                    </a:lnTo>
                    <a:lnTo>
                      <a:pt x="2081" y="2625"/>
                    </a:lnTo>
                    <a:lnTo>
                      <a:pt x="2250" y="2464"/>
                    </a:lnTo>
                    <a:lnTo>
                      <a:pt x="2415" y="2303"/>
                    </a:lnTo>
                    <a:lnTo>
                      <a:pt x="2578" y="2143"/>
                    </a:lnTo>
                    <a:lnTo>
                      <a:pt x="2739" y="1982"/>
                    </a:lnTo>
                    <a:lnTo>
                      <a:pt x="2897" y="1822"/>
                    </a:lnTo>
                    <a:lnTo>
                      <a:pt x="3054" y="1662"/>
                    </a:lnTo>
                    <a:lnTo>
                      <a:pt x="3207" y="1502"/>
                    </a:lnTo>
                    <a:lnTo>
                      <a:pt x="3358" y="1343"/>
                    </a:lnTo>
                    <a:lnTo>
                      <a:pt x="3506" y="1183"/>
                    </a:lnTo>
                    <a:lnTo>
                      <a:pt x="3652" y="1025"/>
                    </a:lnTo>
                    <a:lnTo>
                      <a:pt x="3794" y="867"/>
                    </a:lnTo>
                    <a:lnTo>
                      <a:pt x="3934" y="710"/>
                    </a:lnTo>
                    <a:lnTo>
                      <a:pt x="4071" y="553"/>
                    </a:lnTo>
                    <a:lnTo>
                      <a:pt x="4205" y="398"/>
                    </a:lnTo>
                    <a:lnTo>
                      <a:pt x="4336" y="244"/>
                    </a:lnTo>
                    <a:lnTo>
                      <a:pt x="4465" y="91"/>
                    </a:lnTo>
                    <a:lnTo>
                      <a:pt x="4465" y="9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6" name="Group 171"/>
            <p:cNvGrpSpPr/>
            <p:nvPr/>
          </p:nvGrpSpPr>
          <p:grpSpPr>
            <a:xfrm rot="21312991" flipH="1">
              <a:off x="5180346" y="4696220"/>
              <a:ext cx="698708" cy="550196"/>
              <a:chOff x="971551" y="0"/>
              <a:chExt cx="7200902" cy="6818311"/>
            </a:xfrm>
            <a:grpFill/>
          </p:grpSpPr>
          <p:sp>
            <p:nvSpPr>
              <p:cNvPr id="73" name="Freeform 5"/>
              <p:cNvSpPr>
                <a:spLocks/>
              </p:cNvSpPr>
              <p:nvPr/>
            </p:nvSpPr>
            <p:spPr bwMode="auto">
              <a:xfrm>
                <a:off x="1416587" y="96583"/>
                <a:ext cx="6586540" cy="6713539"/>
              </a:xfrm>
              <a:custGeom>
                <a:avLst/>
                <a:gdLst/>
                <a:ahLst/>
                <a:cxnLst>
                  <a:cxn ang="0">
                    <a:pos x="4149" y="0"/>
                  </a:cxn>
                  <a:cxn ang="0">
                    <a:pos x="3889" y="307"/>
                  </a:cxn>
                  <a:cxn ang="0">
                    <a:pos x="3618" y="619"/>
                  </a:cxn>
                  <a:cxn ang="0">
                    <a:pos x="3336" y="934"/>
                  </a:cxn>
                  <a:cxn ang="0">
                    <a:pos x="3042" y="1252"/>
                  </a:cxn>
                  <a:cxn ang="0">
                    <a:pos x="2738" y="1571"/>
                  </a:cxn>
                  <a:cxn ang="0">
                    <a:pos x="2423" y="1891"/>
                  </a:cxn>
                  <a:cxn ang="0">
                    <a:pos x="2099" y="2212"/>
                  </a:cxn>
                  <a:cxn ang="0">
                    <a:pos x="1765" y="2534"/>
                  </a:cxn>
                  <a:cxn ang="0">
                    <a:pos x="858" y="3396"/>
                  </a:cxn>
                  <a:cxn ang="0">
                    <a:pos x="0" y="4204"/>
                  </a:cxn>
                  <a:cxn ang="0">
                    <a:pos x="2" y="4205"/>
                  </a:cxn>
                  <a:cxn ang="0">
                    <a:pos x="101" y="4213"/>
                  </a:cxn>
                  <a:cxn ang="0">
                    <a:pos x="292" y="4224"/>
                  </a:cxn>
                  <a:cxn ang="0">
                    <a:pos x="465" y="4229"/>
                  </a:cxn>
                  <a:cxn ang="0">
                    <a:pos x="669" y="4229"/>
                  </a:cxn>
                  <a:cxn ang="0">
                    <a:pos x="898" y="4221"/>
                  </a:cxn>
                  <a:cxn ang="0">
                    <a:pos x="1149" y="4205"/>
                  </a:cxn>
                  <a:cxn ang="0">
                    <a:pos x="1413" y="4177"/>
                  </a:cxn>
                  <a:cxn ang="0">
                    <a:pos x="1549" y="4158"/>
                  </a:cxn>
                  <a:cxn ang="0">
                    <a:pos x="1689" y="4135"/>
                  </a:cxn>
                  <a:cxn ang="0">
                    <a:pos x="1828" y="4108"/>
                  </a:cxn>
                  <a:cxn ang="0">
                    <a:pos x="1969" y="4078"/>
                  </a:cxn>
                  <a:cxn ang="0">
                    <a:pos x="2109" y="4041"/>
                  </a:cxn>
                  <a:cxn ang="0">
                    <a:pos x="2249" y="4000"/>
                  </a:cxn>
                  <a:cxn ang="0">
                    <a:pos x="2388" y="3954"/>
                  </a:cxn>
                  <a:cxn ang="0">
                    <a:pos x="2525" y="3902"/>
                  </a:cxn>
                  <a:cxn ang="0">
                    <a:pos x="2659" y="3844"/>
                  </a:cxn>
                  <a:cxn ang="0">
                    <a:pos x="2790" y="3781"/>
                  </a:cxn>
                  <a:cxn ang="0">
                    <a:pos x="2917" y="3710"/>
                  </a:cxn>
                  <a:cxn ang="0">
                    <a:pos x="3041" y="3634"/>
                  </a:cxn>
                  <a:cxn ang="0">
                    <a:pos x="3159" y="3551"/>
                  </a:cxn>
                  <a:cxn ang="0">
                    <a:pos x="3271" y="3460"/>
                  </a:cxn>
                  <a:cxn ang="0">
                    <a:pos x="3377" y="3361"/>
                  </a:cxn>
                  <a:cxn ang="0">
                    <a:pos x="3424" y="3312"/>
                  </a:cxn>
                  <a:cxn ang="0">
                    <a:pos x="3511" y="3211"/>
                  </a:cxn>
                  <a:cxn ang="0">
                    <a:pos x="3590" y="3106"/>
                  </a:cxn>
                  <a:cxn ang="0">
                    <a:pos x="3660" y="2999"/>
                  </a:cxn>
                  <a:cxn ang="0">
                    <a:pos x="3722" y="2888"/>
                  </a:cxn>
                  <a:cxn ang="0">
                    <a:pos x="3776" y="2775"/>
                  </a:cxn>
                  <a:cxn ang="0">
                    <a:pos x="3825" y="2659"/>
                  </a:cxn>
                  <a:cxn ang="0">
                    <a:pos x="3866" y="2541"/>
                  </a:cxn>
                  <a:cxn ang="0">
                    <a:pos x="3901" y="2421"/>
                  </a:cxn>
                  <a:cxn ang="0">
                    <a:pos x="3931" y="2301"/>
                  </a:cxn>
                  <a:cxn ang="0">
                    <a:pos x="3955" y="2180"/>
                  </a:cxn>
                  <a:cxn ang="0">
                    <a:pos x="3975" y="2057"/>
                  </a:cxn>
                  <a:cxn ang="0">
                    <a:pos x="3990" y="1935"/>
                  </a:cxn>
                  <a:cxn ang="0">
                    <a:pos x="4002" y="1813"/>
                  </a:cxn>
                  <a:cxn ang="0">
                    <a:pos x="4014" y="1631"/>
                  </a:cxn>
                  <a:cxn ang="0">
                    <a:pos x="4022" y="1391"/>
                  </a:cxn>
                  <a:cxn ang="0">
                    <a:pos x="4023" y="1045"/>
                  </a:cxn>
                  <a:cxn ang="0">
                    <a:pos x="4024" y="724"/>
                  </a:cxn>
                  <a:cxn ang="0">
                    <a:pos x="4030" y="528"/>
                  </a:cxn>
                  <a:cxn ang="0">
                    <a:pos x="4040" y="393"/>
                  </a:cxn>
                  <a:cxn ang="0">
                    <a:pos x="4051" y="308"/>
                  </a:cxn>
                  <a:cxn ang="0">
                    <a:pos x="4066" y="229"/>
                  </a:cxn>
                  <a:cxn ang="0">
                    <a:pos x="4083" y="156"/>
                  </a:cxn>
                  <a:cxn ang="0">
                    <a:pos x="4106" y="89"/>
                  </a:cxn>
                  <a:cxn ang="0">
                    <a:pos x="4133" y="27"/>
                  </a:cxn>
                  <a:cxn ang="0">
                    <a:pos x="4149" y="0"/>
                  </a:cxn>
                </a:cxnLst>
                <a:rect l="0" t="0" r="r" b="b"/>
                <a:pathLst>
                  <a:path w="4149" h="4229">
                    <a:moveTo>
                      <a:pt x="4149" y="0"/>
                    </a:moveTo>
                    <a:lnTo>
                      <a:pt x="4149" y="0"/>
                    </a:lnTo>
                    <a:lnTo>
                      <a:pt x="4020" y="153"/>
                    </a:lnTo>
                    <a:lnTo>
                      <a:pt x="3889" y="307"/>
                    </a:lnTo>
                    <a:lnTo>
                      <a:pt x="3755" y="462"/>
                    </a:lnTo>
                    <a:lnTo>
                      <a:pt x="3618" y="619"/>
                    </a:lnTo>
                    <a:lnTo>
                      <a:pt x="3478" y="776"/>
                    </a:lnTo>
                    <a:lnTo>
                      <a:pt x="3336" y="934"/>
                    </a:lnTo>
                    <a:lnTo>
                      <a:pt x="3190" y="1092"/>
                    </a:lnTo>
                    <a:lnTo>
                      <a:pt x="3042" y="1252"/>
                    </a:lnTo>
                    <a:lnTo>
                      <a:pt x="2891" y="1411"/>
                    </a:lnTo>
                    <a:lnTo>
                      <a:pt x="2738" y="1571"/>
                    </a:lnTo>
                    <a:lnTo>
                      <a:pt x="2581" y="1731"/>
                    </a:lnTo>
                    <a:lnTo>
                      <a:pt x="2423" y="1891"/>
                    </a:lnTo>
                    <a:lnTo>
                      <a:pt x="2262" y="2052"/>
                    </a:lnTo>
                    <a:lnTo>
                      <a:pt x="2099" y="2212"/>
                    </a:lnTo>
                    <a:lnTo>
                      <a:pt x="1934" y="2373"/>
                    </a:lnTo>
                    <a:lnTo>
                      <a:pt x="1765" y="2534"/>
                    </a:lnTo>
                    <a:lnTo>
                      <a:pt x="1765" y="2534"/>
                    </a:lnTo>
                    <a:lnTo>
                      <a:pt x="858" y="3396"/>
                    </a:lnTo>
                    <a:lnTo>
                      <a:pt x="422" y="3808"/>
                    </a:lnTo>
                    <a:lnTo>
                      <a:pt x="0" y="4204"/>
                    </a:lnTo>
                    <a:lnTo>
                      <a:pt x="2" y="4205"/>
                    </a:lnTo>
                    <a:lnTo>
                      <a:pt x="2" y="4205"/>
                    </a:lnTo>
                    <a:lnTo>
                      <a:pt x="27" y="4208"/>
                    </a:lnTo>
                    <a:lnTo>
                      <a:pt x="101" y="4213"/>
                    </a:lnTo>
                    <a:lnTo>
                      <a:pt x="219" y="4221"/>
                    </a:lnTo>
                    <a:lnTo>
                      <a:pt x="292" y="4224"/>
                    </a:lnTo>
                    <a:lnTo>
                      <a:pt x="375" y="4226"/>
                    </a:lnTo>
                    <a:lnTo>
                      <a:pt x="465" y="4229"/>
                    </a:lnTo>
                    <a:lnTo>
                      <a:pt x="564" y="4229"/>
                    </a:lnTo>
                    <a:lnTo>
                      <a:pt x="669" y="4229"/>
                    </a:lnTo>
                    <a:lnTo>
                      <a:pt x="781" y="4226"/>
                    </a:lnTo>
                    <a:lnTo>
                      <a:pt x="898" y="4221"/>
                    </a:lnTo>
                    <a:lnTo>
                      <a:pt x="1021" y="4214"/>
                    </a:lnTo>
                    <a:lnTo>
                      <a:pt x="1149" y="4205"/>
                    </a:lnTo>
                    <a:lnTo>
                      <a:pt x="1279" y="4193"/>
                    </a:lnTo>
                    <a:lnTo>
                      <a:pt x="1413" y="4177"/>
                    </a:lnTo>
                    <a:lnTo>
                      <a:pt x="1481" y="4169"/>
                    </a:lnTo>
                    <a:lnTo>
                      <a:pt x="1549" y="4158"/>
                    </a:lnTo>
                    <a:lnTo>
                      <a:pt x="1619" y="4147"/>
                    </a:lnTo>
                    <a:lnTo>
                      <a:pt x="1689" y="4135"/>
                    </a:lnTo>
                    <a:lnTo>
                      <a:pt x="1758" y="4122"/>
                    </a:lnTo>
                    <a:lnTo>
                      <a:pt x="1828" y="4108"/>
                    </a:lnTo>
                    <a:lnTo>
                      <a:pt x="1899" y="4094"/>
                    </a:lnTo>
                    <a:lnTo>
                      <a:pt x="1969" y="4078"/>
                    </a:lnTo>
                    <a:lnTo>
                      <a:pt x="2040" y="4060"/>
                    </a:lnTo>
                    <a:lnTo>
                      <a:pt x="2109" y="4041"/>
                    </a:lnTo>
                    <a:lnTo>
                      <a:pt x="2179" y="4021"/>
                    </a:lnTo>
                    <a:lnTo>
                      <a:pt x="2249" y="4000"/>
                    </a:lnTo>
                    <a:lnTo>
                      <a:pt x="2318" y="3977"/>
                    </a:lnTo>
                    <a:lnTo>
                      <a:pt x="2388" y="3954"/>
                    </a:lnTo>
                    <a:lnTo>
                      <a:pt x="2457" y="3929"/>
                    </a:lnTo>
                    <a:lnTo>
                      <a:pt x="2525" y="3902"/>
                    </a:lnTo>
                    <a:lnTo>
                      <a:pt x="2592" y="3874"/>
                    </a:lnTo>
                    <a:lnTo>
                      <a:pt x="2659" y="3844"/>
                    </a:lnTo>
                    <a:lnTo>
                      <a:pt x="2726" y="3814"/>
                    </a:lnTo>
                    <a:lnTo>
                      <a:pt x="2790" y="3781"/>
                    </a:lnTo>
                    <a:lnTo>
                      <a:pt x="2855" y="3747"/>
                    </a:lnTo>
                    <a:lnTo>
                      <a:pt x="2917" y="3710"/>
                    </a:lnTo>
                    <a:lnTo>
                      <a:pt x="2980" y="3673"/>
                    </a:lnTo>
                    <a:lnTo>
                      <a:pt x="3041" y="3634"/>
                    </a:lnTo>
                    <a:lnTo>
                      <a:pt x="3100" y="3594"/>
                    </a:lnTo>
                    <a:lnTo>
                      <a:pt x="3159" y="3551"/>
                    </a:lnTo>
                    <a:lnTo>
                      <a:pt x="3215" y="3505"/>
                    </a:lnTo>
                    <a:lnTo>
                      <a:pt x="3271" y="3460"/>
                    </a:lnTo>
                    <a:lnTo>
                      <a:pt x="3325" y="3412"/>
                    </a:lnTo>
                    <a:lnTo>
                      <a:pt x="3377" y="3361"/>
                    </a:lnTo>
                    <a:lnTo>
                      <a:pt x="3377" y="3361"/>
                    </a:lnTo>
                    <a:lnTo>
                      <a:pt x="3424" y="3312"/>
                    </a:lnTo>
                    <a:lnTo>
                      <a:pt x="3468" y="3262"/>
                    </a:lnTo>
                    <a:lnTo>
                      <a:pt x="3511" y="3211"/>
                    </a:lnTo>
                    <a:lnTo>
                      <a:pt x="3551" y="3160"/>
                    </a:lnTo>
                    <a:lnTo>
                      <a:pt x="3590" y="3106"/>
                    </a:lnTo>
                    <a:lnTo>
                      <a:pt x="3626" y="3053"/>
                    </a:lnTo>
                    <a:lnTo>
                      <a:pt x="3660" y="2999"/>
                    </a:lnTo>
                    <a:lnTo>
                      <a:pt x="3692" y="2944"/>
                    </a:lnTo>
                    <a:lnTo>
                      <a:pt x="3722" y="2888"/>
                    </a:lnTo>
                    <a:lnTo>
                      <a:pt x="3751" y="2831"/>
                    </a:lnTo>
                    <a:lnTo>
                      <a:pt x="3776" y="2775"/>
                    </a:lnTo>
                    <a:lnTo>
                      <a:pt x="3802" y="2718"/>
                    </a:lnTo>
                    <a:lnTo>
                      <a:pt x="3825" y="2659"/>
                    </a:lnTo>
                    <a:lnTo>
                      <a:pt x="3846" y="2600"/>
                    </a:lnTo>
                    <a:lnTo>
                      <a:pt x="3866" y="2541"/>
                    </a:lnTo>
                    <a:lnTo>
                      <a:pt x="3884" y="2482"/>
                    </a:lnTo>
                    <a:lnTo>
                      <a:pt x="3901" y="2421"/>
                    </a:lnTo>
                    <a:lnTo>
                      <a:pt x="3916" y="2361"/>
                    </a:lnTo>
                    <a:lnTo>
                      <a:pt x="3931" y="2301"/>
                    </a:lnTo>
                    <a:lnTo>
                      <a:pt x="3943" y="2241"/>
                    </a:lnTo>
                    <a:lnTo>
                      <a:pt x="3955" y="2180"/>
                    </a:lnTo>
                    <a:lnTo>
                      <a:pt x="3965" y="2119"/>
                    </a:lnTo>
                    <a:lnTo>
                      <a:pt x="3975" y="2057"/>
                    </a:lnTo>
                    <a:lnTo>
                      <a:pt x="3983" y="1997"/>
                    </a:lnTo>
                    <a:lnTo>
                      <a:pt x="3990" y="1935"/>
                    </a:lnTo>
                    <a:lnTo>
                      <a:pt x="3996" y="1875"/>
                    </a:lnTo>
                    <a:lnTo>
                      <a:pt x="4002" y="1813"/>
                    </a:lnTo>
                    <a:lnTo>
                      <a:pt x="4007" y="1751"/>
                    </a:lnTo>
                    <a:lnTo>
                      <a:pt x="4014" y="1631"/>
                    </a:lnTo>
                    <a:lnTo>
                      <a:pt x="4019" y="1510"/>
                    </a:lnTo>
                    <a:lnTo>
                      <a:pt x="4022" y="1391"/>
                    </a:lnTo>
                    <a:lnTo>
                      <a:pt x="4023" y="1274"/>
                    </a:lnTo>
                    <a:lnTo>
                      <a:pt x="4023" y="1045"/>
                    </a:lnTo>
                    <a:lnTo>
                      <a:pt x="4023" y="828"/>
                    </a:lnTo>
                    <a:lnTo>
                      <a:pt x="4024" y="724"/>
                    </a:lnTo>
                    <a:lnTo>
                      <a:pt x="4026" y="625"/>
                    </a:lnTo>
                    <a:lnTo>
                      <a:pt x="4030" y="528"/>
                    </a:lnTo>
                    <a:lnTo>
                      <a:pt x="4036" y="437"/>
                    </a:lnTo>
                    <a:lnTo>
                      <a:pt x="4040" y="393"/>
                    </a:lnTo>
                    <a:lnTo>
                      <a:pt x="4046" y="350"/>
                    </a:lnTo>
                    <a:lnTo>
                      <a:pt x="4051" y="308"/>
                    </a:lnTo>
                    <a:lnTo>
                      <a:pt x="4058" y="268"/>
                    </a:lnTo>
                    <a:lnTo>
                      <a:pt x="4066" y="229"/>
                    </a:lnTo>
                    <a:lnTo>
                      <a:pt x="4074" y="192"/>
                    </a:lnTo>
                    <a:lnTo>
                      <a:pt x="4083" y="156"/>
                    </a:lnTo>
                    <a:lnTo>
                      <a:pt x="4094" y="121"/>
                    </a:lnTo>
                    <a:lnTo>
                      <a:pt x="4106" y="89"/>
                    </a:lnTo>
                    <a:lnTo>
                      <a:pt x="4119" y="58"/>
                    </a:lnTo>
                    <a:lnTo>
                      <a:pt x="4133" y="27"/>
                    </a:lnTo>
                    <a:lnTo>
                      <a:pt x="4149" y="0"/>
                    </a:lnTo>
                    <a:lnTo>
                      <a:pt x="414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74" name="Freeform 6"/>
              <p:cNvSpPr>
                <a:spLocks/>
              </p:cNvSpPr>
              <p:nvPr/>
            </p:nvSpPr>
            <p:spPr bwMode="auto">
              <a:xfrm>
                <a:off x="971551" y="0"/>
                <a:ext cx="7200902" cy="6818311"/>
              </a:xfrm>
              <a:custGeom>
                <a:avLst/>
                <a:gdLst/>
                <a:ahLst/>
                <a:cxnLst>
                  <a:cxn ang="0">
                    <a:pos x="4481" y="66"/>
                  </a:cxn>
                  <a:cxn ang="0">
                    <a:pos x="4536" y="0"/>
                  </a:cxn>
                  <a:cxn ang="0">
                    <a:pos x="4482" y="36"/>
                  </a:cxn>
                  <a:cxn ang="0">
                    <a:pos x="4389" y="82"/>
                  </a:cxn>
                  <a:cxn ang="0">
                    <a:pos x="4279" y="115"/>
                  </a:cxn>
                  <a:cxn ang="0">
                    <a:pos x="4155" y="141"/>
                  </a:cxn>
                  <a:cxn ang="0">
                    <a:pos x="4020" y="159"/>
                  </a:cxn>
                  <a:cxn ang="0">
                    <a:pos x="3713" y="185"/>
                  </a:cxn>
                  <a:cxn ang="0">
                    <a:pos x="3243" y="213"/>
                  </a:cxn>
                  <a:cxn ang="0">
                    <a:pos x="2857" y="249"/>
                  </a:cxn>
                  <a:cxn ang="0">
                    <a:pos x="2655" y="279"/>
                  </a:cxn>
                  <a:cxn ang="0">
                    <a:pos x="2450" y="318"/>
                  </a:cxn>
                  <a:cxn ang="0">
                    <a:pos x="2241" y="367"/>
                  </a:cxn>
                  <a:cxn ang="0">
                    <a:pos x="2029" y="430"/>
                  </a:cxn>
                  <a:cxn ang="0">
                    <a:pos x="1817" y="508"/>
                  </a:cxn>
                  <a:cxn ang="0">
                    <a:pos x="1605" y="603"/>
                  </a:cxn>
                  <a:cxn ang="0">
                    <a:pos x="1395" y="717"/>
                  </a:cxn>
                  <a:cxn ang="0">
                    <a:pos x="1186" y="851"/>
                  </a:cxn>
                  <a:cxn ang="0">
                    <a:pos x="980" y="1008"/>
                  </a:cxn>
                  <a:cxn ang="0">
                    <a:pos x="777" y="1189"/>
                  </a:cxn>
                  <a:cxn ang="0">
                    <a:pos x="651" y="1319"/>
                  </a:cxn>
                  <a:cxn ang="0">
                    <a:pos x="488" y="1517"/>
                  </a:cxn>
                  <a:cxn ang="0">
                    <a:pos x="351" y="1716"/>
                  </a:cxn>
                  <a:cxn ang="0">
                    <a:pos x="241" y="1917"/>
                  </a:cxn>
                  <a:cxn ang="0">
                    <a:pos x="154" y="2120"/>
                  </a:cxn>
                  <a:cxn ang="0">
                    <a:pos x="88" y="2319"/>
                  </a:cxn>
                  <a:cxn ang="0">
                    <a:pos x="43" y="2516"/>
                  </a:cxn>
                  <a:cxn ang="0">
                    <a:pos x="15" y="2709"/>
                  </a:cxn>
                  <a:cxn ang="0">
                    <a:pos x="1" y="2897"/>
                  </a:cxn>
                  <a:cxn ang="0">
                    <a:pos x="3" y="3079"/>
                  </a:cxn>
                  <a:cxn ang="0">
                    <a:pos x="15" y="3253"/>
                  </a:cxn>
                  <a:cxn ang="0">
                    <a:pos x="36" y="3418"/>
                  </a:cxn>
                  <a:cxn ang="0">
                    <a:pos x="64" y="3572"/>
                  </a:cxn>
                  <a:cxn ang="0">
                    <a:pos x="111" y="3760"/>
                  </a:cxn>
                  <a:cxn ang="0">
                    <a:pos x="188" y="3997"/>
                  </a:cxn>
                  <a:cxn ang="0">
                    <a:pos x="257" y="4173"/>
                  </a:cxn>
                  <a:cxn ang="0">
                    <a:pos x="316" y="4295"/>
                  </a:cxn>
                  <a:cxn ang="0">
                    <a:pos x="1174" y="3487"/>
                  </a:cxn>
                  <a:cxn ang="0">
                    <a:pos x="2250" y="2464"/>
                  </a:cxn>
                  <a:cxn ang="0">
                    <a:pos x="2739" y="1982"/>
                  </a:cxn>
                  <a:cxn ang="0">
                    <a:pos x="3207" y="1502"/>
                  </a:cxn>
                  <a:cxn ang="0">
                    <a:pos x="3652" y="1025"/>
                  </a:cxn>
                  <a:cxn ang="0">
                    <a:pos x="4071" y="553"/>
                  </a:cxn>
                  <a:cxn ang="0">
                    <a:pos x="4465" y="91"/>
                  </a:cxn>
                </a:cxnLst>
                <a:rect l="0" t="0" r="r" b="b"/>
                <a:pathLst>
                  <a:path w="4536" h="4295">
                    <a:moveTo>
                      <a:pt x="4465" y="91"/>
                    </a:moveTo>
                    <a:lnTo>
                      <a:pt x="4465" y="91"/>
                    </a:lnTo>
                    <a:lnTo>
                      <a:pt x="4481" y="66"/>
                    </a:lnTo>
                    <a:lnTo>
                      <a:pt x="4498" y="42"/>
                    </a:lnTo>
                    <a:lnTo>
                      <a:pt x="4517" y="2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11" y="19"/>
                    </a:lnTo>
                    <a:lnTo>
                      <a:pt x="4482" y="36"/>
                    </a:lnTo>
                    <a:lnTo>
                      <a:pt x="4453" y="52"/>
                    </a:lnTo>
                    <a:lnTo>
                      <a:pt x="4422" y="67"/>
                    </a:lnTo>
                    <a:lnTo>
                      <a:pt x="4389" y="82"/>
                    </a:lnTo>
                    <a:lnTo>
                      <a:pt x="4354" y="94"/>
                    </a:lnTo>
                    <a:lnTo>
                      <a:pt x="4318" y="105"/>
                    </a:lnTo>
                    <a:lnTo>
                      <a:pt x="4279" y="115"/>
                    </a:lnTo>
                    <a:lnTo>
                      <a:pt x="4240" y="125"/>
                    </a:lnTo>
                    <a:lnTo>
                      <a:pt x="4198" y="133"/>
                    </a:lnTo>
                    <a:lnTo>
                      <a:pt x="4155" y="141"/>
                    </a:lnTo>
                    <a:lnTo>
                      <a:pt x="4113" y="147"/>
                    </a:lnTo>
                    <a:lnTo>
                      <a:pt x="4067" y="154"/>
                    </a:lnTo>
                    <a:lnTo>
                      <a:pt x="4020" y="159"/>
                    </a:lnTo>
                    <a:lnTo>
                      <a:pt x="3922" y="169"/>
                    </a:lnTo>
                    <a:lnTo>
                      <a:pt x="3820" y="177"/>
                    </a:lnTo>
                    <a:lnTo>
                      <a:pt x="3713" y="185"/>
                    </a:lnTo>
                    <a:lnTo>
                      <a:pt x="3485" y="197"/>
                    </a:lnTo>
                    <a:lnTo>
                      <a:pt x="3366" y="205"/>
                    </a:lnTo>
                    <a:lnTo>
                      <a:pt x="3243" y="213"/>
                    </a:lnTo>
                    <a:lnTo>
                      <a:pt x="3117" y="222"/>
                    </a:lnTo>
                    <a:lnTo>
                      <a:pt x="2988" y="234"/>
                    </a:lnTo>
                    <a:lnTo>
                      <a:pt x="2857" y="249"/>
                    </a:lnTo>
                    <a:lnTo>
                      <a:pt x="2790" y="259"/>
                    </a:lnTo>
                    <a:lnTo>
                      <a:pt x="2723" y="268"/>
                    </a:lnTo>
                    <a:lnTo>
                      <a:pt x="2655" y="279"/>
                    </a:lnTo>
                    <a:lnTo>
                      <a:pt x="2586" y="291"/>
                    </a:lnTo>
                    <a:lnTo>
                      <a:pt x="2518" y="303"/>
                    </a:lnTo>
                    <a:lnTo>
                      <a:pt x="2450" y="318"/>
                    </a:lnTo>
                    <a:lnTo>
                      <a:pt x="2380" y="332"/>
                    </a:lnTo>
                    <a:lnTo>
                      <a:pt x="2310" y="348"/>
                    </a:lnTo>
                    <a:lnTo>
                      <a:pt x="2241" y="367"/>
                    </a:lnTo>
                    <a:lnTo>
                      <a:pt x="2170" y="386"/>
                    </a:lnTo>
                    <a:lnTo>
                      <a:pt x="2100" y="407"/>
                    </a:lnTo>
                    <a:lnTo>
                      <a:pt x="2029" y="430"/>
                    </a:lnTo>
                    <a:lnTo>
                      <a:pt x="1959" y="454"/>
                    </a:lnTo>
                    <a:lnTo>
                      <a:pt x="1888" y="480"/>
                    </a:lnTo>
                    <a:lnTo>
                      <a:pt x="1817" y="508"/>
                    </a:lnTo>
                    <a:lnTo>
                      <a:pt x="1746" y="537"/>
                    </a:lnTo>
                    <a:lnTo>
                      <a:pt x="1676" y="569"/>
                    </a:lnTo>
                    <a:lnTo>
                      <a:pt x="1605" y="603"/>
                    </a:lnTo>
                    <a:lnTo>
                      <a:pt x="1534" y="638"/>
                    </a:lnTo>
                    <a:lnTo>
                      <a:pt x="1465" y="677"/>
                    </a:lnTo>
                    <a:lnTo>
                      <a:pt x="1395" y="717"/>
                    </a:lnTo>
                    <a:lnTo>
                      <a:pt x="1324" y="758"/>
                    </a:lnTo>
                    <a:lnTo>
                      <a:pt x="1254" y="804"/>
                    </a:lnTo>
                    <a:lnTo>
                      <a:pt x="1186" y="851"/>
                    </a:lnTo>
                    <a:lnTo>
                      <a:pt x="1116" y="900"/>
                    </a:lnTo>
                    <a:lnTo>
                      <a:pt x="1048" y="953"/>
                    </a:lnTo>
                    <a:lnTo>
                      <a:pt x="980" y="1008"/>
                    </a:lnTo>
                    <a:lnTo>
                      <a:pt x="911" y="1065"/>
                    </a:lnTo>
                    <a:lnTo>
                      <a:pt x="844" y="1126"/>
                    </a:lnTo>
                    <a:lnTo>
                      <a:pt x="777" y="1189"/>
                    </a:lnTo>
                    <a:lnTo>
                      <a:pt x="777" y="1189"/>
                    </a:lnTo>
                    <a:lnTo>
                      <a:pt x="713" y="1254"/>
                    </a:lnTo>
                    <a:lnTo>
                      <a:pt x="651" y="1319"/>
                    </a:lnTo>
                    <a:lnTo>
                      <a:pt x="594" y="1384"/>
                    </a:lnTo>
                    <a:lnTo>
                      <a:pt x="539" y="1450"/>
                    </a:lnTo>
                    <a:lnTo>
                      <a:pt x="488" y="1517"/>
                    </a:lnTo>
                    <a:lnTo>
                      <a:pt x="440" y="1582"/>
                    </a:lnTo>
                    <a:lnTo>
                      <a:pt x="394" y="1649"/>
                    </a:lnTo>
                    <a:lnTo>
                      <a:pt x="351" y="1716"/>
                    </a:lnTo>
                    <a:lnTo>
                      <a:pt x="312" y="1783"/>
                    </a:lnTo>
                    <a:lnTo>
                      <a:pt x="275" y="1850"/>
                    </a:lnTo>
                    <a:lnTo>
                      <a:pt x="241" y="1917"/>
                    </a:lnTo>
                    <a:lnTo>
                      <a:pt x="209" y="1986"/>
                    </a:lnTo>
                    <a:lnTo>
                      <a:pt x="181" y="2053"/>
                    </a:lnTo>
                    <a:lnTo>
                      <a:pt x="154" y="2120"/>
                    </a:lnTo>
                    <a:lnTo>
                      <a:pt x="130" y="2185"/>
                    </a:lnTo>
                    <a:lnTo>
                      <a:pt x="109" y="2252"/>
                    </a:lnTo>
                    <a:lnTo>
                      <a:pt x="88" y="2319"/>
                    </a:lnTo>
                    <a:lnTo>
                      <a:pt x="71" y="2385"/>
                    </a:lnTo>
                    <a:lnTo>
                      <a:pt x="56" y="2451"/>
                    </a:lnTo>
                    <a:lnTo>
                      <a:pt x="43" y="2516"/>
                    </a:lnTo>
                    <a:lnTo>
                      <a:pt x="31" y="2581"/>
                    </a:lnTo>
                    <a:lnTo>
                      <a:pt x="21" y="2645"/>
                    </a:lnTo>
                    <a:lnTo>
                      <a:pt x="15" y="2709"/>
                    </a:lnTo>
                    <a:lnTo>
                      <a:pt x="8" y="2772"/>
                    </a:lnTo>
                    <a:lnTo>
                      <a:pt x="4" y="2835"/>
                    </a:lnTo>
                    <a:lnTo>
                      <a:pt x="1" y="2897"/>
                    </a:lnTo>
                    <a:lnTo>
                      <a:pt x="0" y="2959"/>
                    </a:lnTo>
                    <a:lnTo>
                      <a:pt x="1" y="3019"/>
                    </a:lnTo>
                    <a:lnTo>
                      <a:pt x="3" y="3079"/>
                    </a:lnTo>
                    <a:lnTo>
                      <a:pt x="5" y="3138"/>
                    </a:lnTo>
                    <a:lnTo>
                      <a:pt x="9" y="3196"/>
                    </a:lnTo>
                    <a:lnTo>
                      <a:pt x="15" y="3253"/>
                    </a:lnTo>
                    <a:lnTo>
                      <a:pt x="20" y="3308"/>
                    </a:lnTo>
                    <a:lnTo>
                      <a:pt x="28" y="3363"/>
                    </a:lnTo>
                    <a:lnTo>
                      <a:pt x="36" y="3418"/>
                    </a:lnTo>
                    <a:lnTo>
                      <a:pt x="44" y="3470"/>
                    </a:lnTo>
                    <a:lnTo>
                      <a:pt x="54" y="3523"/>
                    </a:lnTo>
                    <a:lnTo>
                      <a:pt x="64" y="3572"/>
                    </a:lnTo>
                    <a:lnTo>
                      <a:pt x="75" y="3622"/>
                    </a:lnTo>
                    <a:lnTo>
                      <a:pt x="87" y="3669"/>
                    </a:lnTo>
                    <a:lnTo>
                      <a:pt x="111" y="3760"/>
                    </a:lnTo>
                    <a:lnTo>
                      <a:pt x="135" y="3846"/>
                    </a:lnTo>
                    <a:lnTo>
                      <a:pt x="161" y="3925"/>
                    </a:lnTo>
                    <a:lnTo>
                      <a:pt x="188" y="3997"/>
                    </a:lnTo>
                    <a:lnTo>
                      <a:pt x="212" y="4063"/>
                    </a:lnTo>
                    <a:lnTo>
                      <a:pt x="236" y="4122"/>
                    </a:lnTo>
                    <a:lnTo>
                      <a:pt x="257" y="4173"/>
                    </a:lnTo>
                    <a:lnTo>
                      <a:pt x="276" y="4214"/>
                    </a:lnTo>
                    <a:lnTo>
                      <a:pt x="306" y="4273"/>
                    </a:lnTo>
                    <a:lnTo>
                      <a:pt x="316" y="4295"/>
                    </a:lnTo>
                    <a:lnTo>
                      <a:pt x="316" y="4295"/>
                    </a:lnTo>
                    <a:lnTo>
                      <a:pt x="738" y="3899"/>
                    </a:lnTo>
                    <a:lnTo>
                      <a:pt x="1174" y="3487"/>
                    </a:lnTo>
                    <a:lnTo>
                      <a:pt x="2081" y="2625"/>
                    </a:lnTo>
                    <a:lnTo>
                      <a:pt x="2081" y="2625"/>
                    </a:lnTo>
                    <a:lnTo>
                      <a:pt x="2250" y="2464"/>
                    </a:lnTo>
                    <a:lnTo>
                      <a:pt x="2415" y="2303"/>
                    </a:lnTo>
                    <a:lnTo>
                      <a:pt x="2578" y="2143"/>
                    </a:lnTo>
                    <a:lnTo>
                      <a:pt x="2739" y="1982"/>
                    </a:lnTo>
                    <a:lnTo>
                      <a:pt x="2897" y="1822"/>
                    </a:lnTo>
                    <a:lnTo>
                      <a:pt x="3054" y="1662"/>
                    </a:lnTo>
                    <a:lnTo>
                      <a:pt x="3207" y="1502"/>
                    </a:lnTo>
                    <a:lnTo>
                      <a:pt x="3358" y="1343"/>
                    </a:lnTo>
                    <a:lnTo>
                      <a:pt x="3506" y="1183"/>
                    </a:lnTo>
                    <a:lnTo>
                      <a:pt x="3652" y="1025"/>
                    </a:lnTo>
                    <a:lnTo>
                      <a:pt x="3794" y="867"/>
                    </a:lnTo>
                    <a:lnTo>
                      <a:pt x="3934" y="710"/>
                    </a:lnTo>
                    <a:lnTo>
                      <a:pt x="4071" y="553"/>
                    </a:lnTo>
                    <a:lnTo>
                      <a:pt x="4205" y="398"/>
                    </a:lnTo>
                    <a:lnTo>
                      <a:pt x="4336" y="244"/>
                    </a:lnTo>
                    <a:lnTo>
                      <a:pt x="4465" y="91"/>
                    </a:lnTo>
                    <a:lnTo>
                      <a:pt x="4465" y="9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4716637" y="4099556"/>
              <a:ext cx="1285555" cy="231133"/>
            </a:xfrm>
            <a:custGeom>
              <a:avLst/>
              <a:gdLst/>
              <a:ahLst/>
              <a:cxnLst>
                <a:cxn ang="0">
                  <a:pos x="2560" y="473"/>
                </a:cxn>
                <a:cxn ang="0">
                  <a:pos x="2412" y="404"/>
                </a:cxn>
                <a:cxn ang="0">
                  <a:pos x="2261" y="341"/>
                </a:cxn>
                <a:cxn ang="0">
                  <a:pos x="2107" y="283"/>
                </a:cxn>
                <a:cxn ang="0">
                  <a:pos x="1951" y="229"/>
                </a:cxn>
                <a:cxn ang="0">
                  <a:pos x="1874" y="205"/>
                </a:cxn>
                <a:cxn ang="0">
                  <a:pos x="1715" y="161"/>
                </a:cxn>
                <a:cxn ang="0">
                  <a:pos x="1554" y="126"/>
                </a:cxn>
                <a:cxn ang="0">
                  <a:pos x="1393" y="100"/>
                </a:cxn>
                <a:cxn ang="0">
                  <a:pos x="1313" y="92"/>
                </a:cxn>
                <a:cxn ang="0">
                  <a:pos x="1149" y="85"/>
                </a:cxn>
                <a:cxn ang="0">
                  <a:pos x="984" y="89"/>
                </a:cxn>
                <a:cxn ang="0">
                  <a:pos x="818" y="102"/>
                </a:cxn>
                <a:cxn ang="0">
                  <a:pos x="653" y="120"/>
                </a:cxn>
                <a:cxn ang="0">
                  <a:pos x="571" y="131"/>
                </a:cxn>
                <a:cxn ang="0">
                  <a:pos x="407" y="158"/>
                </a:cxn>
                <a:cxn ang="0">
                  <a:pos x="243" y="191"/>
                </a:cxn>
                <a:cxn ang="0">
                  <a:pos x="81" y="229"/>
                </a:cxn>
                <a:cxn ang="0">
                  <a:pos x="0" y="250"/>
                </a:cxn>
                <a:cxn ang="0">
                  <a:pos x="159" y="198"/>
                </a:cxn>
                <a:cxn ang="0">
                  <a:pos x="320" y="153"/>
                </a:cxn>
                <a:cxn ang="0">
                  <a:pos x="482" y="110"/>
                </a:cxn>
                <a:cxn ang="0">
                  <a:pos x="646" y="75"/>
                </a:cxn>
                <a:cxn ang="0">
                  <a:pos x="728" y="59"/>
                </a:cxn>
                <a:cxn ang="0">
                  <a:pos x="895" y="32"/>
                </a:cxn>
                <a:cxn ang="0">
                  <a:pos x="1061" y="13"/>
                </a:cxn>
                <a:cxn ang="0">
                  <a:pos x="1231" y="1"/>
                </a:cxn>
                <a:cxn ang="0">
                  <a:pos x="1317" y="0"/>
                </a:cxn>
                <a:cxn ang="0">
                  <a:pos x="1487" y="10"/>
                </a:cxn>
                <a:cxn ang="0">
                  <a:pos x="1656" y="30"/>
                </a:cxn>
                <a:cxn ang="0">
                  <a:pos x="1823" y="61"/>
                </a:cxn>
                <a:cxn ang="0">
                  <a:pos x="1989" y="97"/>
                </a:cxn>
                <a:cxn ang="0">
                  <a:pos x="2071" y="119"/>
                </a:cxn>
                <a:cxn ang="0">
                  <a:pos x="2234" y="165"/>
                </a:cxn>
                <a:cxn ang="0">
                  <a:pos x="2395" y="218"/>
                </a:cxn>
                <a:cxn ang="0">
                  <a:pos x="2556" y="276"/>
                </a:cxn>
                <a:cxn ang="0">
                  <a:pos x="2635" y="307"/>
                </a:cxn>
                <a:cxn ang="0">
                  <a:pos x="2652" y="315"/>
                </a:cxn>
                <a:cxn ang="0">
                  <a:pos x="2666" y="326"/>
                </a:cxn>
                <a:cxn ang="0">
                  <a:pos x="2677" y="341"/>
                </a:cxn>
                <a:cxn ang="0">
                  <a:pos x="2690" y="373"/>
                </a:cxn>
                <a:cxn ang="0">
                  <a:pos x="2693" y="390"/>
                </a:cxn>
                <a:cxn ang="0">
                  <a:pos x="2692" y="408"/>
                </a:cxn>
                <a:cxn ang="0">
                  <a:pos x="2686" y="425"/>
                </a:cxn>
                <a:cxn ang="0">
                  <a:pos x="2682" y="434"/>
                </a:cxn>
                <a:cxn ang="0">
                  <a:pos x="2672" y="449"/>
                </a:cxn>
                <a:cxn ang="0">
                  <a:pos x="2659" y="462"/>
                </a:cxn>
                <a:cxn ang="0">
                  <a:pos x="2638" y="476"/>
                </a:cxn>
                <a:cxn ang="0">
                  <a:pos x="2612" y="482"/>
                </a:cxn>
                <a:cxn ang="0">
                  <a:pos x="2594" y="483"/>
                </a:cxn>
                <a:cxn ang="0">
                  <a:pos x="2577" y="479"/>
                </a:cxn>
                <a:cxn ang="0">
                  <a:pos x="2567" y="476"/>
                </a:cxn>
                <a:cxn ang="0">
                  <a:pos x="2560" y="473"/>
                </a:cxn>
              </a:cxnLst>
              <a:rect l="0" t="0" r="r" b="b"/>
              <a:pathLst>
                <a:path w="2693" h="483">
                  <a:moveTo>
                    <a:pt x="2560" y="473"/>
                  </a:moveTo>
                  <a:lnTo>
                    <a:pt x="2560" y="473"/>
                  </a:lnTo>
                  <a:lnTo>
                    <a:pt x="2487" y="438"/>
                  </a:lnTo>
                  <a:lnTo>
                    <a:pt x="2412" y="404"/>
                  </a:lnTo>
                  <a:lnTo>
                    <a:pt x="2337" y="372"/>
                  </a:lnTo>
                  <a:lnTo>
                    <a:pt x="2261" y="341"/>
                  </a:lnTo>
                  <a:lnTo>
                    <a:pt x="2184" y="311"/>
                  </a:lnTo>
                  <a:lnTo>
                    <a:pt x="2107" y="283"/>
                  </a:lnTo>
                  <a:lnTo>
                    <a:pt x="2029" y="254"/>
                  </a:lnTo>
                  <a:lnTo>
                    <a:pt x="1951" y="229"/>
                  </a:lnTo>
                  <a:lnTo>
                    <a:pt x="1951" y="229"/>
                  </a:lnTo>
                  <a:lnTo>
                    <a:pt x="1874" y="205"/>
                  </a:lnTo>
                  <a:lnTo>
                    <a:pt x="1795" y="182"/>
                  </a:lnTo>
                  <a:lnTo>
                    <a:pt x="1715" y="161"/>
                  </a:lnTo>
                  <a:lnTo>
                    <a:pt x="1635" y="141"/>
                  </a:lnTo>
                  <a:lnTo>
                    <a:pt x="1554" y="126"/>
                  </a:lnTo>
                  <a:lnTo>
                    <a:pt x="1474" y="112"/>
                  </a:lnTo>
                  <a:lnTo>
                    <a:pt x="1393" y="100"/>
                  </a:lnTo>
                  <a:lnTo>
                    <a:pt x="1313" y="92"/>
                  </a:lnTo>
                  <a:lnTo>
                    <a:pt x="1313" y="92"/>
                  </a:lnTo>
                  <a:lnTo>
                    <a:pt x="1231" y="88"/>
                  </a:lnTo>
                  <a:lnTo>
                    <a:pt x="1149" y="85"/>
                  </a:lnTo>
                  <a:lnTo>
                    <a:pt x="1067" y="86"/>
                  </a:lnTo>
                  <a:lnTo>
                    <a:pt x="984" y="89"/>
                  </a:lnTo>
                  <a:lnTo>
                    <a:pt x="902" y="95"/>
                  </a:lnTo>
                  <a:lnTo>
                    <a:pt x="818" y="102"/>
                  </a:lnTo>
                  <a:lnTo>
                    <a:pt x="736" y="110"/>
                  </a:lnTo>
                  <a:lnTo>
                    <a:pt x="653" y="120"/>
                  </a:lnTo>
                  <a:lnTo>
                    <a:pt x="653" y="120"/>
                  </a:lnTo>
                  <a:lnTo>
                    <a:pt x="571" y="131"/>
                  </a:lnTo>
                  <a:lnTo>
                    <a:pt x="489" y="144"/>
                  </a:lnTo>
                  <a:lnTo>
                    <a:pt x="407" y="158"/>
                  </a:lnTo>
                  <a:lnTo>
                    <a:pt x="325" y="174"/>
                  </a:lnTo>
                  <a:lnTo>
                    <a:pt x="243" y="191"/>
                  </a:lnTo>
                  <a:lnTo>
                    <a:pt x="161" y="209"/>
                  </a:lnTo>
                  <a:lnTo>
                    <a:pt x="81" y="229"/>
                  </a:lnTo>
                  <a:lnTo>
                    <a:pt x="0" y="250"/>
                  </a:lnTo>
                  <a:lnTo>
                    <a:pt x="0" y="250"/>
                  </a:lnTo>
                  <a:lnTo>
                    <a:pt x="80" y="223"/>
                  </a:lnTo>
                  <a:lnTo>
                    <a:pt x="159" y="198"/>
                  </a:lnTo>
                  <a:lnTo>
                    <a:pt x="239" y="174"/>
                  </a:lnTo>
                  <a:lnTo>
                    <a:pt x="320" y="153"/>
                  </a:lnTo>
                  <a:lnTo>
                    <a:pt x="400" y="130"/>
                  </a:lnTo>
                  <a:lnTo>
                    <a:pt x="482" y="110"/>
                  </a:lnTo>
                  <a:lnTo>
                    <a:pt x="564" y="92"/>
                  </a:lnTo>
                  <a:lnTo>
                    <a:pt x="646" y="75"/>
                  </a:lnTo>
                  <a:lnTo>
                    <a:pt x="646" y="75"/>
                  </a:lnTo>
                  <a:lnTo>
                    <a:pt x="728" y="59"/>
                  </a:lnTo>
                  <a:lnTo>
                    <a:pt x="811" y="45"/>
                  </a:lnTo>
                  <a:lnTo>
                    <a:pt x="895" y="32"/>
                  </a:lnTo>
                  <a:lnTo>
                    <a:pt x="978" y="21"/>
                  </a:lnTo>
                  <a:lnTo>
                    <a:pt x="1061" y="13"/>
                  </a:lnTo>
                  <a:lnTo>
                    <a:pt x="1146" y="6"/>
                  </a:lnTo>
                  <a:lnTo>
                    <a:pt x="1231" y="1"/>
                  </a:lnTo>
                  <a:lnTo>
                    <a:pt x="1317" y="0"/>
                  </a:lnTo>
                  <a:lnTo>
                    <a:pt x="1317" y="0"/>
                  </a:lnTo>
                  <a:lnTo>
                    <a:pt x="1402" y="3"/>
                  </a:lnTo>
                  <a:lnTo>
                    <a:pt x="1487" y="10"/>
                  </a:lnTo>
                  <a:lnTo>
                    <a:pt x="1571" y="18"/>
                  </a:lnTo>
                  <a:lnTo>
                    <a:pt x="1656" y="30"/>
                  </a:lnTo>
                  <a:lnTo>
                    <a:pt x="1739" y="44"/>
                  </a:lnTo>
                  <a:lnTo>
                    <a:pt x="1823" y="61"/>
                  </a:lnTo>
                  <a:lnTo>
                    <a:pt x="1906" y="78"/>
                  </a:lnTo>
                  <a:lnTo>
                    <a:pt x="1989" y="97"/>
                  </a:lnTo>
                  <a:lnTo>
                    <a:pt x="1989" y="97"/>
                  </a:lnTo>
                  <a:lnTo>
                    <a:pt x="2071" y="119"/>
                  </a:lnTo>
                  <a:lnTo>
                    <a:pt x="2153" y="141"/>
                  </a:lnTo>
                  <a:lnTo>
                    <a:pt x="2234" y="165"/>
                  </a:lnTo>
                  <a:lnTo>
                    <a:pt x="2314" y="191"/>
                  </a:lnTo>
                  <a:lnTo>
                    <a:pt x="2395" y="218"/>
                  </a:lnTo>
                  <a:lnTo>
                    <a:pt x="2475" y="246"/>
                  </a:lnTo>
                  <a:lnTo>
                    <a:pt x="2556" y="276"/>
                  </a:lnTo>
                  <a:lnTo>
                    <a:pt x="2635" y="307"/>
                  </a:lnTo>
                  <a:lnTo>
                    <a:pt x="2635" y="307"/>
                  </a:lnTo>
                  <a:lnTo>
                    <a:pt x="2644" y="311"/>
                  </a:lnTo>
                  <a:lnTo>
                    <a:pt x="2652" y="315"/>
                  </a:lnTo>
                  <a:lnTo>
                    <a:pt x="2659" y="321"/>
                  </a:lnTo>
                  <a:lnTo>
                    <a:pt x="2666" y="326"/>
                  </a:lnTo>
                  <a:lnTo>
                    <a:pt x="2672" y="333"/>
                  </a:lnTo>
                  <a:lnTo>
                    <a:pt x="2677" y="341"/>
                  </a:lnTo>
                  <a:lnTo>
                    <a:pt x="2686" y="356"/>
                  </a:lnTo>
                  <a:lnTo>
                    <a:pt x="2690" y="373"/>
                  </a:lnTo>
                  <a:lnTo>
                    <a:pt x="2692" y="381"/>
                  </a:lnTo>
                  <a:lnTo>
                    <a:pt x="2693" y="390"/>
                  </a:lnTo>
                  <a:lnTo>
                    <a:pt x="2693" y="398"/>
                  </a:lnTo>
                  <a:lnTo>
                    <a:pt x="2692" y="408"/>
                  </a:lnTo>
                  <a:lnTo>
                    <a:pt x="2689" y="417"/>
                  </a:lnTo>
                  <a:lnTo>
                    <a:pt x="2686" y="425"/>
                  </a:lnTo>
                  <a:lnTo>
                    <a:pt x="2686" y="425"/>
                  </a:lnTo>
                  <a:lnTo>
                    <a:pt x="2682" y="434"/>
                  </a:lnTo>
                  <a:lnTo>
                    <a:pt x="2677" y="442"/>
                  </a:lnTo>
                  <a:lnTo>
                    <a:pt x="2672" y="449"/>
                  </a:lnTo>
                  <a:lnTo>
                    <a:pt x="2666" y="456"/>
                  </a:lnTo>
                  <a:lnTo>
                    <a:pt x="2659" y="462"/>
                  </a:lnTo>
                  <a:lnTo>
                    <a:pt x="2653" y="468"/>
                  </a:lnTo>
                  <a:lnTo>
                    <a:pt x="2638" y="476"/>
                  </a:lnTo>
                  <a:lnTo>
                    <a:pt x="2621" y="480"/>
                  </a:lnTo>
                  <a:lnTo>
                    <a:pt x="2612" y="482"/>
                  </a:lnTo>
                  <a:lnTo>
                    <a:pt x="2603" y="483"/>
                  </a:lnTo>
                  <a:lnTo>
                    <a:pt x="2594" y="483"/>
                  </a:lnTo>
                  <a:lnTo>
                    <a:pt x="2586" y="482"/>
                  </a:lnTo>
                  <a:lnTo>
                    <a:pt x="2577" y="479"/>
                  </a:lnTo>
                  <a:lnTo>
                    <a:pt x="2567" y="476"/>
                  </a:lnTo>
                  <a:lnTo>
                    <a:pt x="2567" y="476"/>
                  </a:lnTo>
                  <a:lnTo>
                    <a:pt x="2562" y="473"/>
                  </a:lnTo>
                  <a:lnTo>
                    <a:pt x="2560" y="4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3600000">
                <a:srgbClr val="000000">
                  <a:alpha val="38000"/>
                </a:srgb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 Narrow"/>
                <a:cs typeface="Arial Narrow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669347" y="589352"/>
              <a:ext cx="426652" cy="5227234"/>
            </a:xfrm>
            <a:custGeom>
              <a:avLst/>
              <a:gdLst/>
              <a:ahLst/>
              <a:cxnLst>
                <a:cxn ang="0">
                  <a:pos x="85" y="8177"/>
                </a:cxn>
                <a:cxn ang="0">
                  <a:pos x="198" y="7659"/>
                </a:cxn>
                <a:cxn ang="0">
                  <a:pos x="268" y="7269"/>
                </a:cxn>
                <a:cxn ang="0">
                  <a:pos x="336" y="6747"/>
                </a:cxn>
                <a:cxn ang="0">
                  <a:pos x="357" y="6422"/>
                </a:cxn>
                <a:cxn ang="0">
                  <a:pos x="357" y="6228"/>
                </a:cxn>
                <a:cxn ang="0">
                  <a:pos x="342" y="6039"/>
                </a:cxn>
                <a:cxn ang="0">
                  <a:pos x="315" y="5888"/>
                </a:cxn>
                <a:cxn ang="0">
                  <a:pos x="275" y="5719"/>
                </a:cxn>
                <a:cxn ang="0">
                  <a:pos x="203" y="5320"/>
                </a:cxn>
                <a:cxn ang="0">
                  <a:pos x="147" y="4918"/>
                </a:cxn>
                <a:cxn ang="0">
                  <a:pos x="87" y="4383"/>
                </a:cxn>
                <a:cxn ang="0">
                  <a:pos x="52" y="3982"/>
                </a:cxn>
                <a:cxn ang="0">
                  <a:pos x="18" y="3445"/>
                </a:cxn>
                <a:cxn ang="0">
                  <a:pos x="4" y="3042"/>
                </a:cxn>
                <a:cxn ang="0">
                  <a:pos x="3" y="2504"/>
                </a:cxn>
                <a:cxn ang="0">
                  <a:pos x="22" y="2100"/>
                </a:cxn>
                <a:cxn ang="0">
                  <a:pos x="61" y="1765"/>
                </a:cxn>
                <a:cxn ang="0">
                  <a:pos x="99" y="1564"/>
                </a:cxn>
                <a:cxn ang="0">
                  <a:pos x="134" y="1433"/>
                </a:cxn>
                <a:cxn ang="0">
                  <a:pos x="179" y="1306"/>
                </a:cxn>
                <a:cxn ang="0">
                  <a:pos x="257" y="1051"/>
                </a:cxn>
                <a:cxn ang="0">
                  <a:pos x="299" y="856"/>
                </a:cxn>
                <a:cxn ang="0">
                  <a:pos x="333" y="592"/>
                </a:cxn>
                <a:cxn ang="0">
                  <a:pos x="336" y="393"/>
                </a:cxn>
                <a:cxn ang="0">
                  <a:pos x="316" y="194"/>
                </a:cxn>
                <a:cxn ang="0">
                  <a:pos x="288" y="64"/>
                </a:cxn>
                <a:cxn ang="0">
                  <a:pos x="280" y="31"/>
                </a:cxn>
                <a:cxn ang="0">
                  <a:pos x="318" y="160"/>
                </a:cxn>
                <a:cxn ang="0">
                  <a:pos x="345" y="325"/>
                </a:cxn>
                <a:cxn ang="0">
                  <a:pos x="357" y="526"/>
                </a:cxn>
                <a:cxn ang="0">
                  <a:pos x="340" y="795"/>
                </a:cxn>
                <a:cxn ang="0">
                  <a:pos x="296" y="1061"/>
                </a:cxn>
                <a:cxn ang="0">
                  <a:pos x="247" y="1257"/>
                </a:cxn>
                <a:cxn ang="0">
                  <a:pos x="198" y="1417"/>
                </a:cxn>
                <a:cxn ang="0">
                  <a:pos x="158" y="1577"/>
                </a:cxn>
                <a:cxn ang="0">
                  <a:pos x="130" y="1773"/>
                </a:cxn>
                <a:cxn ang="0">
                  <a:pos x="104" y="2104"/>
                </a:cxn>
                <a:cxn ang="0">
                  <a:pos x="100" y="2504"/>
                </a:cxn>
                <a:cxn ang="0">
                  <a:pos x="121" y="3036"/>
                </a:cxn>
                <a:cxn ang="0">
                  <a:pos x="151" y="3436"/>
                </a:cxn>
                <a:cxn ang="0">
                  <a:pos x="205" y="3966"/>
                </a:cxn>
                <a:cxn ang="0">
                  <a:pos x="256" y="4363"/>
                </a:cxn>
                <a:cxn ang="0">
                  <a:pos x="335" y="4892"/>
                </a:cxn>
                <a:cxn ang="0">
                  <a:pos x="405" y="5284"/>
                </a:cxn>
                <a:cxn ang="0">
                  <a:pos x="507" y="5734"/>
                </a:cxn>
                <a:cxn ang="0">
                  <a:pos x="544" y="5864"/>
                </a:cxn>
                <a:cxn ang="0">
                  <a:pos x="573" y="6005"/>
                </a:cxn>
                <a:cxn ang="0">
                  <a:pos x="597" y="6215"/>
                </a:cxn>
                <a:cxn ang="0">
                  <a:pos x="604" y="6423"/>
                </a:cxn>
                <a:cxn ang="0">
                  <a:pos x="597" y="6766"/>
                </a:cxn>
                <a:cxn ang="0">
                  <a:pos x="547" y="7309"/>
                </a:cxn>
                <a:cxn ang="0">
                  <a:pos x="490" y="7712"/>
                </a:cxn>
                <a:cxn ang="0">
                  <a:pos x="395" y="8246"/>
                </a:cxn>
                <a:cxn ang="0">
                  <a:pos x="335" y="8528"/>
                </a:cxn>
                <a:cxn ang="0">
                  <a:pos x="302" y="8583"/>
                </a:cxn>
                <a:cxn ang="0">
                  <a:pos x="253" y="8623"/>
                </a:cxn>
                <a:cxn ang="0">
                  <a:pos x="192" y="8640"/>
                </a:cxn>
                <a:cxn ang="0">
                  <a:pos x="144" y="8636"/>
                </a:cxn>
                <a:cxn ang="0">
                  <a:pos x="83" y="8610"/>
                </a:cxn>
                <a:cxn ang="0">
                  <a:pos x="41" y="8565"/>
                </a:cxn>
                <a:cxn ang="0">
                  <a:pos x="17" y="8506"/>
                </a:cxn>
                <a:cxn ang="0">
                  <a:pos x="18" y="8441"/>
                </a:cxn>
              </a:cxnLst>
              <a:rect l="0" t="0" r="r" b="b"/>
              <a:pathLst>
                <a:path w="606" h="8640">
                  <a:moveTo>
                    <a:pt x="21" y="8432"/>
                  </a:moveTo>
                  <a:lnTo>
                    <a:pt x="21" y="8432"/>
                  </a:lnTo>
                  <a:lnTo>
                    <a:pt x="54" y="8305"/>
                  </a:lnTo>
                  <a:lnTo>
                    <a:pt x="85" y="8177"/>
                  </a:lnTo>
                  <a:lnTo>
                    <a:pt x="114" y="8048"/>
                  </a:lnTo>
                  <a:lnTo>
                    <a:pt x="144" y="7919"/>
                  </a:lnTo>
                  <a:lnTo>
                    <a:pt x="171" y="7789"/>
                  </a:lnTo>
                  <a:lnTo>
                    <a:pt x="198" y="7659"/>
                  </a:lnTo>
                  <a:lnTo>
                    <a:pt x="223" y="7529"/>
                  </a:lnTo>
                  <a:lnTo>
                    <a:pt x="246" y="7399"/>
                  </a:lnTo>
                  <a:lnTo>
                    <a:pt x="246" y="7399"/>
                  </a:lnTo>
                  <a:lnTo>
                    <a:pt x="268" y="7269"/>
                  </a:lnTo>
                  <a:lnTo>
                    <a:pt x="288" y="7139"/>
                  </a:lnTo>
                  <a:lnTo>
                    <a:pt x="306" y="7008"/>
                  </a:lnTo>
                  <a:lnTo>
                    <a:pt x="323" y="6878"/>
                  </a:lnTo>
                  <a:lnTo>
                    <a:pt x="336" y="6747"/>
                  </a:lnTo>
                  <a:lnTo>
                    <a:pt x="347" y="6617"/>
                  </a:lnTo>
                  <a:lnTo>
                    <a:pt x="352" y="6552"/>
                  </a:lnTo>
                  <a:lnTo>
                    <a:pt x="354" y="6487"/>
                  </a:lnTo>
                  <a:lnTo>
                    <a:pt x="357" y="6422"/>
                  </a:lnTo>
                  <a:lnTo>
                    <a:pt x="359" y="6357"/>
                  </a:lnTo>
                  <a:lnTo>
                    <a:pt x="359" y="6357"/>
                  </a:lnTo>
                  <a:lnTo>
                    <a:pt x="359" y="6292"/>
                  </a:lnTo>
                  <a:lnTo>
                    <a:pt x="357" y="6228"/>
                  </a:lnTo>
                  <a:lnTo>
                    <a:pt x="353" y="6165"/>
                  </a:lnTo>
                  <a:lnTo>
                    <a:pt x="349" y="6101"/>
                  </a:lnTo>
                  <a:lnTo>
                    <a:pt x="349" y="6101"/>
                  </a:lnTo>
                  <a:lnTo>
                    <a:pt x="342" y="6039"/>
                  </a:lnTo>
                  <a:lnTo>
                    <a:pt x="333" y="5977"/>
                  </a:lnTo>
                  <a:lnTo>
                    <a:pt x="333" y="5977"/>
                  </a:lnTo>
                  <a:lnTo>
                    <a:pt x="322" y="5917"/>
                  </a:lnTo>
                  <a:lnTo>
                    <a:pt x="315" y="5888"/>
                  </a:lnTo>
                  <a:lnTo>
                    <a:pt x="306" y="5855"/>
                  </a:lnTo>
                  <a:lnTo>
                    <a:pt x="306" y="5855"/>
                  </a:lnTo>
                  <a:lnTo>
                    <a:pt x="291" y="5787"/>
                  </a:lnTo>
                  <a:lnTo>
                    <a:pt x="275" y="5719"/>
                  </a:lnTo>
                  <a:lnTo>
                    <a:pt x="263" y="5653"/>
                  </a:lnTo>
                  <a:lnTo>
                    <a:pt x="250" y="5587"/>
                  </a:lnTo>
                  <a:lnTo>
                    <a:pt x="226" y="5452"/>
                  </a:lnTo>
                  <a:lnTo>
                    <a:pt x="203" y="5320"/>
                  </a:lnTo>
                  <a:lnTo>
                    <a:pt x="203" y="5320"/>
                  </a:lnTo>
                  <a:lnTo>
                    <a:pt x="183" y="5185"/>
                  </a:lnTo>
                  <a:lnTo>
                    <a:pt x="165" y="5053"/>
                  </a:lnTo>
                  <a:lnTo>
                    <a:pt x="147" y="4918"/>
                  </a:lnTo>
                  <a:lnTo>
                    <a:pt x="131" y="4784"/>
                  </a:lnTo>
                  <a:lnTo>
                    <a:pt x="116" y="4651"/>
                  </a:lnTo>
                  <a:lnTo>
                    <a:pt x="100" y="4517"/>
                  </a:lnTo>
                  <a:lnTo>
                    <a:pt x="87" y="4383"/>
                  </a:lnTo>
                  <a:lnTo>
                    <a:pt x="75" y="4250"/>
                  </a:lnTo>
                  <a:lnTo>
                    <a:pt x="75" y="4250"/>
                  </a:lnTo>
                  <a:lnTo>
                    <a:pt x="63" y="4116"/>
                  </a:lnTo>
                  <a:lnTo>
                    <a:pt x="52" y="3982"/>
                  </a:lnTo>
                  <a:lnTo>
                    <a:pt x="42" y="3847"/>
                  </a:lnTo>
                  <a:lnTo>
                    <a:pt x="32" y="3713"/>
                  </a:lnTo>
                  <a:lnTo>
                    <a:pt x="25" y="3579"/>
                  </a:lnTo>
                  <a:lnTo>
                    <a:pt x="18" y="3445"/>
                  </a:lnTo>
                  <a:lnTo>
                    <a:pt x="13" y="3310"/>
                  </a:lnTo>
                  <a:lnTo>
                    <a:pt x="7" y="3176"/>
                  </a:lnTo>
                  <a:lnTo>
                    <a:pt x="7" y="3176"/>
                  </a:lnTo>
                  <a:lnTo>
                    <a:pt x="4" y="3042"/>
                  </a:lnTo>
                  <a:lnTo>
                    <a:pt x="1" y="2906"/>
                  </a:lnTo>
                  <a:lnTo>
                    <a:pt x="0" y="2772"/>
                  </a:lnTo>
                  <a:lnTo>
                    <a:pt x="1" y="2638"/>
                  </a:lnTo>
                  <a:lnTo>
                    <a:pt x="3" y="2504"/>
                  </a:lnTo>
                  <a:lnTo>
                    <a:pt x="7" y="2368"/>
                  </a:lnTo>
                  <a:lnTo>
                    <a:pt x="14" y="2234"/>
                  </a:lnTo>
                  <a:lnTo>
                    <a:pt x="22" y="2100"/>
                  </a:lnTo>
                  <a:lnTo>
                    <a:pt x="22" y="2100"/>
                  </a:lnTo>
                  <a:lnTo>
                    <a:pt x="35" y="1965"/>
                  </a:lnTo>
                  <a:lnTo>
                    <a:pt x="42" y="1898"/>
                  </a:lnTo>
                  <a:lnTo>
                    <a:pt x="51" y="1831"/>
                  </a:lnTo>
                  <a:lnTo>
                    <a:pt x="61" y="1765"/>
                  </a:lnTo>
                  <a:lnTo>
                    <a:pt x="72" y="1697"/>
                  </a:lnTo>
                  <a:lnTo>
                    <a:pt x="85" y="1631"/>
                  </a:lnTo>
                  <a:lnTo>
                    <a:pt x="99" y="1564"/>
                  </a:lnTo>
                  <a:lnTo>
                    <a:pt x="99" y="1564"/>
                  </a:lnTo>
                  <a:lnTo>
                    <a:pt x="116" y="1498"/>
                  </a:lnTo>
                  <a:lnTo>
                    <a:pt x="124" y="1465"/>
                  </a:lnTo>
                  <a:lnTo>
                    <a:pt x="134" y="1433"/>
                  </a:lnTo>
                  <a:lnTo>
                    <a:pt x="134" y="1433"/>
                  </a:lnTo>
                  <a:lnTo>
                    <a:pt x="145" y="1400"/>
                  </a:lnTo>
                  <a:lnTo>
                    <a:pt x="157" y="1369"/>
                  </a:lnTo>
                  <a:lnTo>
                    <a:pt x="179" y="1306"/>
                  </a:lnTo>
                  <a:lnTo>
                    <a:pt x="179" y="1306"/>
                  </a:lnTo>
                  <a:lnTo>
                    <a:pt x="200" y="1243"/>
                  </a:lnTo>
                  <a:lnTo>
                    <a:pt x="220" y="1180"/>
                  </a:lnTo>
                  <a:lnTo>
                    <a:pt x="239" y="1116"/>
                  </a:lnTo>
                  <a:lnTo>
                    <a:pt x="257" y="1051"/>
                  </a:lnTo>
                  <a:lnTo>
                    <a:pt x="257" y="1051"/>
                  </a:lnTo>
                  <a:lnTo>
                    <a:pt x="272" y="986"/>
                  </a:lnTo>
                  <a:lnTo>
                    <a:pt x="287" y="921"/>
                  </a:lnTo>
                  <a:lnTo>
                    <a:pt x="299" y="856"/>
                  </a:lnTo>
                  <a:lnTo>
                    <a:pt x="311" y="791"/>
                  </a:lnTo>
                  <a:lnTo>
                    <a:pt x="321" y="725"/>
                  </a:lnTo>
                  <a:lnTo>
                    <a:pt x="328" y="658"/>
                  </a:lnTo>
                  <a:lnTo>
                    <a:pt x="333" y="592"/>
                  </a:lnTo>
                  <a:lnTo>
                    <a:pt x="336" y="526"/>
                  </a:lnTo>
                  <a:lnTo>
                    <a:pt x="336" y="526"/>
                  </a:lnTo>
                  <a:lnTo>
                    <a:pt x="337" y="459"/>
                  </a:lnTo>
                  <a:lnTo>
                    <a:pt x="336" y="393"/>
                  </a:lnTo>
                  <a:lnTo>
                    <a:pt x="332" y="326"/>
                  </a:lnTo>
                  <a:lnTo>
                    <a:pt x="326" y="260"/>
                  </a:lnTo>
                  <a:lnTo>
                    <a:pt x="326" y="260"/>
                  </a:lnTo>
                  <a:lnTo>
                    <a:pt x="316" y="194"/>
                  </a:lnTo>
                  <a:lnTo>
                    <a:pt x="311" y="161"/>
                  </a:lnTo>
                  <a:lnTo>
                    <a:pt x="305" y="127"/>
                  </a:lnTo>
                  <a:lnTo>
                    <a:pt x="296" y="95"/>
                  </a:lnTo>
                  <a:lnTo>
                    <a:pt x="288" y="64"/>
                  </a:lnTo>
                  <a:lnTo>
                    <a:pt x="278" y="31"/>
                  </a:lnTo>
                  <a:lnTo>
                    <a:pt x="267" y="0"/>
                  </a:lnTo>
                  <a:lnTo>
                    <a:pt x="267" y="0"/>
                  </a:lnTo>
                  <a:lnTo>
                    <a:pt x="280" y="31"/>
                  </a:lnTo>
                  <a:lnTo>
                    <a:pt x="291" y="62"/>
                  </a:lnTo>
                  <a:lnTo>
                    <a:pt x="301" y="95"/>
                  </a:lnTo>
                  <a:lnTo>
                    <a:pt x="309" y="127"/>
                  </a:lnTo>
                  <a:lnTo>
                    <a:pt x="318" y="160"/>
                  </a:lnTo>
                  <a:lnTo>
                    <a:pt x="325" y="192"/>
                  </a:lnTo>
                  <a:lnTo>
                    <a:pt x="336" y="259"/>
                  </a:lnTo>
                  <a:lnTo>
                    <a:pt x="336" y="259"/>
                  </a:lnTo>
                  <a:lnTo>
                    <a:pt x="345" y="325"/>
                  </a:lnTo>
                  <a:lnTo>
                    <a:pt x="352" y="391"/>
                  </a:lnTo>
                  <a:lnTo>
                    <a:pt x="356" y="459"/>
                  </a:lnTo>
                  <a:lnTo>
                    <a:pt x="357" y="526"/>
                  </a:lnTo>
                  <a:lnTo>
                    <a:pt x="357" y="526"/>
                  </a:lnTo>
                  <a:lnTo>
                    <a:pt x="356" y="593"/>
                  </a:lnTo>
                  <a:lnTo>
                    <a:pt x="353" y="661"/>
                  </a:lnTo>
                  <a:lnTo>
                    <a:pt x="347" y="728"/>
                  </a:lnTo>
                  <a:lnTo>
                    <a:pt x="340" y="795"/>
                  </a:lnTo>
                  <a:lnTo>
                    <a:pt x="332" y="862"/>
                  </a:lnTo>
                  <a:lnTo>
                    <a:pt x="322" y="928"/>
                  </a:lnTo>
                  <a:lnTo>
                    <a:pt x="311" y="995"/>
                  </a:lnTo>
                  <a:lnTo>
                    <a:pt x="296" y="1061"/>
                  </a:lnTo>
                  <a:lnTo>
                    <a:pt x="296" y="1061"/>
                  </a:lnTo>
                  <a:lnTo>
                    <a:pt x="281" y="1126"/>
                  </a:lnTo>
                  <a:lnTo>
                    <a:pt x="265" y="1193"/>
                  </a:lnTo>
                  <a:lnTo>
                    <a:pt x="247" y="1257"/>
                  </a:lnTo>
                  <a:lnTo>
                    <a:pt x="227" y="1322"/>
                  </a:lnTo>
                  <a:lnTo>
                    <a:pt x="227" y="1322"/>
                  </a:lnTo>
                  <a:lnTo>
                    <a:pt x="207" y="1386"/>
                  </a:lnTo>
                  <a:lnTo>
                    <a:pt x="198" y="1417"/>
                  </a:lnTo>
                  <a:lnTo>
                    <a:pt x="188" y="1448"/>
                  </a:lnTo>
                  <a:lnTo>
                    <a:pt x="188" y="1448"/>
                  </a:lnTo>
                  <a:lnTo>
                    <a:pt x="172" y="1513"/>
                  </a:lnTo>
                  <a:lnTo>
                    <a:pt x="158" y="1577"/>
                  </a:lnTo>
                  <a:lnTo>
                    <a:pt x="158" y="1577"/>
                  </a:lnTo>
                  <a:lnTo>
                    <a:pt x="147" y="1642"/>
                  </a:lnTo>
                  <a:lnTo>
                    <a:pt x="137" y="1708"/>
                  </a:lnTo>
                  <a:lnTo>
                    <a:pt x="130" y="1773"/>
                  </a:lnTo>
                  <a:lnTo>
                    <a:pt x="123" y="1840"/>
                  </a:lnTo>
                  <a:lnTo>
                    <a:pt x="116" y="1906"/>
                  </a:lnTo>
                  <a:lnTo>
                    <a:pt x="111" y="1971"/>
                  </a:lnTo>
                  <a:lnTo>
                    <a:pt x="104" y="2104"/>
                  </a:lnTo>
                  <a:lnTo>
                    <a:pt x="104" y="2104"/>
                  </a:lnTo>
                  <a:lnTo>
                    <a:pt x="102" y="2238"/>
                  </a:lnTo>
                  <a:lnTo>
                    <a:pt x="100" y="2371"/>
                  </a:lnTo>
                  <a:lnTo>
                    <a:pt x="100" y="2504"/>
                  </a:lnTo>
                  <a:lnTo>
                    <a:pt x="103" y="2637"/>
                  </a:lnTo>
                  <a:lnTo>
                    <a:pt x="107" y="2771"/>
                  </a:lnTo>
                  <a:lnTo>
                    <a:pt x="114" y="2904"/>
                  </a:lnTo>
                  <a:lnTo>
                    <a:pt x="121" y="3036"/>
                  </a:lnTo>
                  <a:lnTo>
                    <a:pt x="130" y="3169"/>
                  </a:lnTo>
                  <a:lnTo>
                    <a:pt x="130" y="3169"/>
                  </a:lnTo>
                  <a:lnTo>
                    <a:pt x="140" y="3303"/>
                  </a:lnTo>
                  <a:lnTo>
                    <a:pt x="151" y="3436"/>
                  </a:lnTo>
                  <a:lnTo>
                    <a:pt x="162" y="3569"/>
                  </a:lnTo>
                  <a:lnTo>
                    <a:pt x="176" y="3702"/>
                  </a:lnTo>
                  <a:lnTo>
                    <a:pt x="191" y="3835"/>
                  </a:lnTo>
                  <a:lnTo>
                    <a:pt x="205" y="3966"/>
                  </a:lnTo>
                  <a:lnTo>
                    <a:pt x="220" y="4099"/>
                  </a:lnTo>
                  <a:lnTo>
                    <a:pt x="237" y="4232"/>
                  </a:lnTo>
                  <a:lnTo>
                    <a:pt x="237" y="4232"/>
                  </a:lnTo>
                  <a:lnTo>
                    <a:pt x="256" y="4363"/>
                  </a:lnTo>
                  <a:lnTo>
                    <a:pt x="274" y="4496"/>
                  </a:lnTo>
                  <a:lnTo>
                    <a:pt x="292" y="4627"/>
                  </a:lnTo>
                  <a:lnTo>
                    <a:pt x="313" y="4760"/>
                  </a:lnTo>
                  <a:lnTo>
                    <a:pt x="335" y="4892"/>
                  </a:lnTo>
                  <a:lnTo>
                    <a:pt x="357" y="5022"/>
                  </a:lnTo>
                  <a:lnTo>
                    <a:pt x="381" y="5153"/>
                  </a:lnTo>
                  <a:lnTo>
                    <a:pt x="405" y="5284"/>
                  </a:lnTo>
                  <a:lnTo>
                    <a:pt x="405" y="5284"/>
                  </a:lnTo>
                  <a:lnTo>
                    <a:pt x="432" y="5413"/>
                  </a:lnTo>
                  <a:lnTo>
                    <a:pt x="460" y="5543"/>
                  </a:lnTo>
                  <a:lnTo>
                    <a:pt x="490" y="5670"/>
                  </a:lnTo>
                  <a:lnTo>
                    <a:pt x="507" y="5734"/>
                  </a:lnTo>
                  <a:lnTo>
                    <a:pt x="524" y="5796"/>
                  </a:lnTo>
                  <a:lnTo>
                    <a:pt x="534" y="5828"/>
                  </a:lnTo>
                  <a:lnTo>
                    <a:pt x="544" y="5864"/>
                  </a:lnTo>
                  <a:lnTo>
                    <a:pt x="544" y="5864"/>
                  </a:lnTo>
                  <a:lnTo>
                    <a:pt x="552" y="5899"/>
                  </a:lnTo>
                  <a:lnTo>
                    <a:pt x="559" y="5934"/>
                  </a:lnTo>
                  <a:lnTo>
                    <a:pt x="559" y="5934"/>
                  </a:lnTo>
                  <a:lnTo>
                    <a:pt x="573" y="6005"/>
                  </a:lnTo>
                  <a:lnTo>
                    <a:pt x="583" y="6076"/>
                  </a:lnTo>
                  <a:lnTo>
                    <a:pt x="583" y="6076"/>
                  </a:lnTo>
                  <a:lnTo>
                    <a:pt x="590" y="6145"/>
                  </a:lnTo>
                  <a:lnTo>
                    <a:pt x="597" y="6215"/>
                  </a:lnTo>
                  <a:lnTo>
                    <a:pt x="602" y="6285"/>
                  </a:lnTo>
                  <a:lnTo>
                    <a:pt x="604" y="6354"/>
                  </a:lnTo>
                  <a:lnTo>
                    <a:pt x="604" y="6354"/>
                  </a:lnTo>
                  <a:lnTo>
                    <a:pt x="604" y="6423"/>
                  </a:lnTo>
                  <a:lnTo>
                    <a:pt x="606" y="6492"/>
                  </a:lnTo>
                  <a:lnTo>
                    <a:pt x="604" y="6562"/>
                  </a:lnTo>
                  <a:lnTo>
                    <a:pt x="603" y="6629"/>
                  </a:lnTo>
                  <a:lnTo>
                    <a:pt x="597" y="6766"/>
                  </a:lnTo>
                  <a:lnTo>
                    <a:pt x="588" y="6902"/>
                  </a:lnTo>
                  <a:lnTo>
                    <a:pt x="576" y="7039"/>
                  </a:lnTo>
                  <a:lnTo>
                    <a:pt x="562" y="7173"/>
                  </a:lnTo>
                  <a:lnTo>
                    <a:pt x="547" y="7309"/>
                  </a:lnTo>
                  <a:lnTo>
                    <a:pt x="530" y="7443"/>
                  </a:lnTo>
                  <a:lnTo>
                    <a:pt x="530" y="7443"/>
                  </a:lnTo>
                  <a:lnTo>
                    <a:pt x="511" y="7577"/>
                  </a:lnTo>
                  <a:lnTo>
                    <a:pt x="490" y="7712"/>
                  </a:lnTo>
                  <a:lnTo>
                    <a:pt x="469" y="7846"/>
                  </a:lnTo>
                  <a:lnTo>
                    <a:pt x="445" y="7979"/>
                  </a:lnTo>
                  <a:lnTo>
                    <a:pt x="421" y="8112"/>
                  </a:lnTo>
                  <a:lnTo>
                    <a:pt x="395" y="8246"/>
                  </a:lnTo>
                  <a:lnTo>
                    <a:pt x="367" y="8379"/>
                  </a:lnTo>
                  <a:lnTo>
                    <a:pt x="339" y="8511"/>
                  </a:lnTo>
                  <a:lnTo>
                    <a:pt x="339" y="8511"/>
                  </a:lnTo>
                  <a:lnTo>
                    <a:pt x="335" y="8528"/>
                  </a:lnTo>
                  <a:lnTo>
                    <a:pt x="329" y="8544"/>
                  </a:lnTo>
                  <a:lnTo>
                    <a:pt x="321" y="8558"/>
                  </a:lnTo>
                  <a:lnTo>
                    <a:pt x="312" y="8571"/>
                  </a:lnTo>
                  <a:lnTo>
                    <a:pt x="302" y="8583"/>
                  </a:lnTo>
                  <a:lnTo>
                    <a:pt x="292" y="8595"/>
                  </a:lnTo>
                  <a:lnTo>
                    <a:pt x="280" y="8606"/>
                  </a:lnTo>
                  <a:lnTo>
                    <a:pt x="267" y="8615"/>
                  </a:lnTo>
                  <a:lnTo>
                    <a:pt x="253" y="8623"/>
                  </a:lnTo>
                  <a:lnTo>
                    <a:pt x="239" y="8629"/>
                  </a:lnTo>
                  <a:lnTo>
                    <a:pt x="224" y="8634"/>
                  </a:lnTo>
                  <a:lnTo>
                    <a:pt x="209" y="8637"/>
                  </a:lnTo>
                  <a:lnTo>
                    <a:pt x="192" y="8640"/>
                  </a:lnTo>
                  <a:lnTo>
                    <a:pt x="176" y="8640"/>
                  </a:lnTo>
                  <a:lnTo>
                    <a:pt x="159" y="8639"/>
                  </a:lnTo>
                  <a:lnTo>
                    <a:pt x="144" y="8636"/>
                  </a:lnTo>
                  <a:lnTo>
                    <a:pt x="144" y="8636"/>
                  </a:lnTo>
                  <a:lnTo>
                    <a:pt x="127" y="8632"/>
                  </a:lnTo>
                  <a:lnTo>
                    <a:pt x="111" y="8626"/>
                  </a:lnTo>
                  <a:lnTo>
                    <a:pt x="97" y="8619"/>
                  </a:lnTo>
                  <a:lnTo>
                    <a:pt x="83" y="8610"/>
                  </a:lnTo>
                  <a:lnTo>
                    <a:pt x="72" y="8600"/>
                  </a:lnTo>
                  <a:lnTo>
                    <a:pt x="59" y="8589"/>
                  </a:lnTo>
                  <a:lnTo>
                    <a:pt x="49" y="8578"/>
                  </a:lnTo>
                  <a:lnTo>
                    <a:pt x="41" y="8565"/>
                  </a:lnTo>
                  <a:lnTo>
                    <a:pt x="32" y="8551"/>
                  </a:lnTo>
                  <a:lnTo>
                    <a:pt x="27" y="8537"/>
                  </a:lnTo>
                  <a:lnTo>
                    <a:pt x="21" y="8521"/>
                  </a:lnTo>
                  <a:lnTo>
                    <a:pt x="17" y="8506"/>
                  </a:lnTo>
                  <a:lnTo>
                    <a:pt x="15" y="8490"/>
                  </a:lnTo>
                  <a:lnTo>
                    <a:pt x="15" y="8473"/>
                  </a:lnTo>
                  <a:lnTo>
                    <a:pt x="15" y="8458"/>
                  </a:lnTo>
                  <a:lnTo>
                    <a:pt x="18" y="8441"/>
                  </a:lnTo>
                  <a:lnTo>
                    <a:pt x="18" y="8441"/>
                  </a:lnTo>
                  <a:lnTo>
                    <a:pt x="20" y="8435"/>
                  </a:lnTo>
                  <a:lnTo>
                    <a:pt x="21" y="84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 Narrow"/>
                <a:cs typeface="Arial Narrow"/>
              </a:endParaRPr>
            </a:p>
          </p:txBody>
        </p:sp>
        <p:grpSp>
          <p:nvGrpSpPr>
            <p:cNvPr id="9" name="Group 165"/>
            <p:cNvGrpSpPr/>
            <p:nvPr/>
          </p:nvGrpSpPr>
          <p:grpSpPr>
            <a:xfrm rot="287009">
              <a:off x="5976806" y="4153544"/>
              <a:ext cx="864454" cy="818524"/>
              <a:chOff x="707853" y="22066"/>
              <a:chExt cx="7200902" cy="6818311"/>
            </a:xfrm>
            <a:grpFill/>
          </p:grpSpPr>
          <p:sp>
            <p:nvSpPr>
              <p:cNvPr id="71" name="Freeform 5"/>
              <p:cNvSpPr>
                <a:spLocks/>
              </p:cNvSpPr>
              <p:nvPr/>
            </p:nvSpPr>
            <p:spPr bwMode="auto">
              <a:xfrm>
                <a:off x="1152890" y="118645"/>
                <a:ext cx="6586538" cy="6713537"/>
              </a:xfrm>
              <a:custGeom>
                <a:avLst/>
                <a:gdLst/>
                <a:ahLst/>
                <a:cxnLst>
                  <a:cxn ang="0">
                    <a:pos x="4149" y="0"/>
                  </a:cxn>
                  <a:cxn ang="0">
                    <a:pos x="3889" y="307"/>
                  </a:cxn>
                  <a:cxn ang="0">
                    <a:pos x="3618" y="619"/>
                  </a:cxn>
                  <a:cxn ang="0">
                    <a:pos x="3336" y="934"/>
                  </a:cxn>
                  <a:cxn ang="0">
                    <a:pos x="3042" y="1252"/>
                  </a:cxn>
                  <a:cxn ang="0">
                    <a:pos x="2738" y="1571"/>
                  </a:cxn>
                  <a:cxn ang="0">
                    <a:pos x="2423" y="1891"/>
                  </a:cxn>
                  <a:cxn ang="0">
                    <a:pos x="2099" y="2212"/>
                  </a:cxn>
                  <a:cxn ang="0">
                    <a:pos x="1765" y="2534"/>
                  </a:cxn>
                  <a:cxn ang="0">
                    <a:pos x="858" y="3396"/>
                  </a:cxn>
                  <a:cxn ang="0">
                    <a:pos x="0" y="4204"/>
                  </a:cxn>
                  <a:cxn ang="0">
                    <a:pos x="2" y="4205"/>
                  </a:cxn>
                  <a:cxn ang="0">
                    <a:pos x="101" y="4213"/>
                  </a:cxn>
                  <a:cxn ang="0">
                    <a:pos x="292" y="4224"/>
                  </a:cxn>
                  <a:cxn ang="0">
                    <a:pos x="465" y="4229"/>
                  </a:cxn>
                  <a:cxn ang="0">
                    <a:pos x="669" y="4229"/>
                  </a:cxn>
                  <a:cxn ang="0">
                    <a:pos x="898" y="4221"/>
                  </a:cxn>
                  <a:cxn ang="0">
                    <a:pos x="1149" y="4205"/>
                  </a:cxn>
                  <a:cxn ang="0">
                    <a:pos x="1413" y="4177"/>
                  </a:cxn>
                  <a:cxn ang="0">
                    <a:pos x="1549" y="4158"/>
                  </a:cxn>
                  <a:cxn ang="0">
                    <a:pos x="1689" y="4135"/>
                  </a:cxn>
                  <a:cxn ang="0">
                    <a:pos x="1828" y="4108"/>
                  </a:cxn>
                  <a:cxn ang="0">
                    <a:pos x="1969" y="4078"/>
                  </a:cxn>
                  <a:cxn ang="0">
                    <a:pos x="2109" y="4041"/>
                  </a:cxn>
                  <a:cxn ang="0">
                    <a:pos x="2249" y="4000"/>
                  </a:cxn>
                  <a:cxn ang="0">
                    <a:pos x="2388" y="3954"/>
                  </a:cxn>
                  <a:cxn ang="0">
                    <a:pos x="2525" y="3902"/>
                  </a:cxn>
                  <a:cxn ang="0">
                    <a:pos x="2659" y="3844"/>
                  </a:cxn>
                  <a:cxn ang="0">
                    <a:pos x="2790" y="3781"/>
                  </a:cxn>
                  <a:cxn ang="0">
                    <a:pos x="2917" y="3710"/>
                  </a:cxn>
                  <a:cxn ang="0">
                    <a:pos x="3041" y="3634"/>
                  </a:cxn>
                  <a:cxn ang="0">
                    <a:pos x="3159" y="3551"/>
                  </a:cxn>
                  <a:cxn ang="0">
                    <a:pos x="3271" y="3460"/>
                  </a:cxn>
                  <a:cxn ang="0">
                    <a:pos x="3377" y="3361"/>
                  </a:cxn>
                  <a:cxn ang="0">
                    <a:pos x="3424" y="3312"/>
                  </a:cxn>
                  <a:cxn ang="0">
                    <a:pos x="3511" y="3211"/>
                  </a:cxn>
                  <a:cxn ang="0">
                    <a:pos x="3590" y="3106"/>
                  </a:cxn>
                  <a:cxn ang="0">
                    <a:pos x="3660" y="2999"/>
                  </a:cxn>
                  <a:cxn ang="0">
                    <a:pos x="3722" y="2888"/>
                  </a:cxn>
                  <a:cxn ang="0">
                    <a:pos x="3776" y="2775"/>
                  </a:cxn>
                  <a:cxn ang="0">
                    <a:pos x="3825" y="2659"/>
                  </a:cxn>
                  <a:cxn ang="0">
                    <a:pos x="3866" y="2541"/>
                  </a:cxn>
                  <a:cxn ang="0">
                    <a:pos x="3901" y="2421"/>
                  </a:cxn>
                  <a:cxn ang="0">
                    <a:pos x="3931" y="2301"/>
                  </a:cxn>
                  <a:cxn ang="0">
                    <a:pos x="3955" y="2180"/>
                  </a:cxn>
                  <a:cxn ang="0">
                    <a:pos x="3975" y="2057"/>
                  </a:cxn>
                  <a:cxn ang="0">
                    <a:pos x="3990" y="1935"/>
                  </a:cxn>
                  <a:cxn ang="0">
                    <a:pos x="4002" y="1813"/>
                  </a:cxn>
                  <a:cxn ang="0">
                    <a:pos x="4014" y="1631"/>
                  </a:cxn>
                  <a:cxn ang="0">
                    <a:pos x="4022" y="1391"/>
                  </a:cxn>
                  <a:cxn ang="0">
                    <a:pos x="4023" y="1045"/>
                  </a:cxn>
                  <a:cxn ang="0">
                    <a:pos x="4024" y="724"/>
                  </a:cxn>
                  <a:cxn ang="0">
                    <a:pos x="4030" y="528"/>
                  </a:cxn>
                  <a:cxn ang="0">
                    <a:pos x="4040" y="393"/>
                  </a:cxn>
                  <a:cxn ang="0">
                    <a:pos x="4051" y="308"/>
                  </a:cxn>
                  <a:cxn ang="0">
                    <a:pos x="4066" y="229"/>
                  </a:cxn>
                  <a:cxn ang="0">
                    <a:pos x="4083" y="156"/>
                  </a:cxn>
                  <a:cxn ang="0">
                    <a:pos x="4106" y="89"/>
                  </a:cxn>
                  <a:cxn ang="0">
                    <a:pos x="4133" y="27"/>
                  </a:cxn>
                  <a:cxn ang="0">
                    <a:pos x="4149" y="0"/>
                  </a:cxn>
                </a:cxnLst>
                <a:rect l="0" t="0" r="r" b="b"/>
                <a:pathLst>
                  <a:path w="4149" h="4229">
                    <a:moveTo>
                      <a:pt x="4149" y="0"/>
                    </a:moveTo>
                    <a:lnTo>
                      <a:pt x="4149" y="0"/>
                    </a:lnTo>
                    <a:lnTo>
                      <a:pt x="4020" y="153"/>
                    </a:lnTo>
                    <a:lnTo>
                      <a:pt x="3889" y="307"/>
                    </a:lnTo>
                    <a:lnTo>
                      <a:pt x="3755" y="462"/>
                    </a:lnTo>
                    <a:lnTo>
                      <a:pt x="3618" y="619"/>
                    </a:lnTo>
                    <a:lnTo>
                      <a:pt x="3478" y="776"/>
                    </a:lnTo>
                    <a:lnTo>
                      <a:pt x="3336" y="934"/>
                    </a:lnTo>
                    <a:lnTo>
                      <a:pt x="3190" y="1092"/>
                    </a:lnTo>
                    <a:lnTo>
                      <a:pt x="3042" y="1252"/>
                    </a:lnTo>
                    <a:lnTo>
                      <a:pt x="2891" y="1411"/>
                    </a:lnTo>
                    <a:lnTo>
                      <a:pt x="2738" y="1571"/>
                    </a:lnTo>
                    <a:lnTo>
                      <a:pt x="2581" y="1731"/>
                    </a:lnTo>
                    <a:lnTo>
                      <a:pt x="2423" y="1891"/>
                    </a:lnTo>
                    <a:lnTo>
                      <a:pt x="2262" y="2052"/>
                    </a:lnTo>
                    <a:lnTo>
                      <a:pt x="2099" y="2212"/>
                    </a:lnTo>
                    <a:lnTo>
                      <a:pt x="1934" y="2373"/>
                    </a:lnTo>
                    <a:lnTo>
                      <a:pt x="1765" y="2534"/>
                    </a:lnTo>
                    <a:lnTo>
                      <a:pt x="1765" y="2534"/>
                    </a:lnTo>
                    <a:lnTo>
                      <a:pt x="858" y="3396"/>
                    </a:lnTo>
                    <a:lnTo>
                      <a:pt x="422" y="3808"/>
                    </a:lnTo>
                    <a:lnTo>
                      <a:pt x="0" y="4204"/>
                    </a:lnTo>
                    <a:lnTo>
                      <a:pt x="2" y="4205"/>
                    </a:lnTo>
                    <a:lnTo>
                      <a:pt x="2" y="4205"/>
                    </a:lnTo>
                    <a:lnTo>
                      <a:pt x="27" y="4208"/>
                    </a:lnTo>
                    <a:lnTo>
                      <a:pt x="101" y="4213"/>
                    </a:lnTo>
                    <a:lnTo>
                      <a:pt x="219" y="4221"/>
                    </a:lnTo>
                    <a:lnTo>
                      <a:pt x="292" y="4224"/>
                    </a:lnTo>
                    <a:lnTo>
                      <a:pt x="375" y="4226"/>
                    </a:lnTo>
                    <a:lnTo>
                      <a:pt x="465" y="4229"/>
                    </a:lnTo>
                    <a:lnTo>
                      <a:pt x="564" y="4229"/>
                    </a:lnTo>
                    <a:lnTo>
                      <a:pt x="669" y="4229"/>
                    </a:lnTo>
                    <a:lnTo>
                      <a:pt x="781" y="4226"/>
                    </a:lnTo>
                    <a:lnTo>
                      <a:pt x="898" y="4221"/>
                    </a:lnTo>
                    <a:lnTo>
                      <a:pt x="1021" y="4214"/>
                    </a:lnTo>
                    <a:lnTo>
                      <a:pt x="1149" y="4205"/>
                    </a:lnTo>
                    <a:lnTo>
                      <a:pt x="1279" y="4193"/>
                    </a:lnTo>
                    <a:lnTo>
                      <a:pt x="1413" y="4177"/>
                    </a:lnTo>
                    <a:lnTo>
                      <a:pt x="1481" y="4169"/>
                    </a:lnTo>
                    <a:lnTo>
                      <a:pt x="1549" y="4158"/>
                    </a:lnTo>
                    <a:lnTo>
                      <a:pt x="1619" y="4147"/>
                    </a:lnTo>
                    <a:lnTo>
                      <a:pt x="1689" y="4135"/>
                    </a:lnTo>
                    <a:lnTo>
                      <a:pt x="1758" y="4122"/>
                    </a:lnTo>
                    <a:lnTo>
                      <a:pt x="1828" y="4108"/>
                    </a:lnTo>
                    <a:lnTo>
                      <a:pt x="1899" y="4094"/>
                    </a:lnTo>
                    <a:lnTo>
                      <a:pt x="1969" y="4078"/>
                    </a:lnTo>
                    <a:lnTo>
                      <a:pt x="2040" y="4060"/>
                    </a:lnTo>
                    <a:lnTo>
                      <a:pt x="2109" y="4041"/>
                    </a:lnTo>
                    <a:lnTo>
                      <a:pt x="2179" y="4021"/>
                    </a:lnTo>
                    <a:lnTo>
                      <a:pt x="2249" y="4000"/>
                    </a:lnTo>
                    <a:lnTo>
                      <a:pt x="2318" y="3977"/>
                    </a:lnTo>
                    <a:lnTo>
                      <a:pt x="2388" y="3954"/>
                    </a:lnTo>
                    <a:lnTo>
                      <a:pt x="2457" y="3929"/>
                    </a:lnTo>
                    <a:lnTo>
                      <a:pt x="2525" y="3902"/>
                    </a:lnTo>
                    <a:lnTo>
                      <a:pt x="2592" y="3874"/>
                    </a:lnTo>
                    <a:lnTo>
                      <a:pt x="2659" y="3844"/>
                    </a:lnTo>
                    <a:lnTo>
                      <a:pt x="2726" y="3814"/>
                    </a:lnTo>
                    <a:lnTo>
                      <a:pt x="2790" y="3781"/>
                    </a:lnTo>
                    <a:lnTo>
                      <a:pt x="2855" y="3747"/>
                    </a:lnTo>
                    <a:lnTo>
                      <a:pt x="2917" y="3710"/>
                    </a:lnTo>
                    <a:lnTo>
                      <a:pt x="2980" y="3673"/>
                    </a:lnTo>
                    <a:lnTo>
                      <a:pt x="3041" y="3634"/>
                    </a:lnTo>
                    <a:lnTo>
                      <a:pt x="3100" y="3594"/>
                    </a:lnTo>
                    <a:lnTo>
                      <a:pt x="3159" y="3551"/>
                    </a:lnTo>
                    <a:lnTo>
                      <a:pt x="3215" y="3505"/>
                    </a:lnTo>
                    <a:lnTo>
                      <a:pt x="3271" y="3460"/>
                    </a:lnTo>
                    <a:lnTo>
                      <a:pt x="3325" y="3412"/>
                    </a:lnTo>
                    <a:lnTo>
                      <a:pt x="3377" y="3361"/>
                    </a:lnTo>
                    <a:lnTo>
                      <a:pt x="3377" y="3361"/>
                    </a:lnTo>
                    <a:lnTo>
                      <a:pt x="3424" y="3312"/>
                    </a:lnTo>
                    <a:lnTo>
                      <a:pt x="3468" y="3262"/>
                    </a:lnTo>
                    <a:lnTo>
                      <a:pt x="3511" y="3211"/>
                    </a:lnTo>
                    <a:lnTo>
                      <a:pt x="3551" y="3160"/>
                    </a:lnTo>
                    <a:lnTo>
                      <a:pt x="3590" y="3106"/>
                    </a:lnTo>
                    <a:lnTo>
                      <a:pt x="3626" y="3053"/>
                    </a:lnTo>
                    <a:lnTo>
                      <a:pt x="3660" y="2999"/>
                    </a:lnTo>
                    <a:lnTo>
                      <a:pt x="3692" y="2944"/>
                    </a:lnTo>
                    <a:lnTo>
                      <a:pt x="3722" y="2888"/>
                    </a:lnTo>
                    <a:lnTo>
                      <a:pt x="3751" y="2831"/>
                    </a:lnTo>
                    <a:lnTo>
                      <a:pt x="3776" y="2775"/>
                    </a:lnTo>
                    <a:lnTo>
                      <a:pt x="3802" y="2718"/>
                    </a:lnTo>
                    <a:lnTo>
                      <a:pt x="3825" y="2659"/>
                    </a:lnTo>
                    <a:lnTo>
                      <a:pt x="3846" y="2600"/>
                    </a:lnTo>
                    <a:lnTo>
                      <a:pt x="3866" y="2541"/>
                    </a:lnTo>
                    <a:lnTo>
                      <a:pt x="3884" y="2482"/>
                    </a:lnTo>
                    <a:lnTo>
                      <a:pt x="3901" y="2421"/>
                    </a:lnTo>
                    <a:lnTo>
                      <a:pt x="3916" y="2361"/>
                    </a:lnTo>
                    <a:lnTo>
                      <a:pt x="3931" y="2301"/>
                    </a:lnTo>
                    <a:lnTo>
                      <a:pt x="3943" y="2241"/>
                    </a:lnTo>
                    <a:lnTo>
                      <a:pt x="3955" y="2180"/>
                    </a:lnTo>
                    <a:lnTo>
                      <a:pt x="3965" y="2119"/>
                    </a:lnTo>
                    <a:lnTo>
                      <a:pt x="3975" y="2057"/>
                    </a:lnTo>
                    <a:lnTo>
                      <a:pt x="3983" y="1997"/>
                    </a:lnTo>
                    <a:lnTo>
                      <a:pt x="3990" y="1935"/>
                    </a:lnTo>
                    <a:lnTo>
                      <a:pt x="3996" y="1875"/>
                    </a:lnTo>
                    <a:lnTo>
                      <a:pt x="4002" y="1813"/>
                    </a:lnTo>
                    <a:lnTo>
                      <a:pt x="4007" y="1751"/>
                    </a:lnTo>
                    <a:lnTo>
                      <a:pt x="4014" y="1631"/>
                    </a:lnTo>
                    <a:lnTo>
                      <a:pt x="4019" y="1510"/>
                    </a:lnTo>
                    <a:lnTo>
                      <a:pt x="4022" y="1391"/>
                    </a:lnTo>
                    <a:lnTo>
                      <a:pt x="4023" y="1274"/>
                    </a:lnTo>
                    <a:lnTo>
                      <a:pt x="4023" y="1045"/>
                    </a:lnTo>
                    <a:lnTo>
                      <a:pt x="4023" y="828"/>
                    </a:lnTo>
                    <a:lnTo>
                      <a:pt x="4024" y="724"/>
                    </a:lnTo>
                    <a:lnTo>
                      <a:pt x="4026" y="625"/>
                    </a:lnTo>
                    <a:lnTo>
                      <a:pt x="4030" y="528"/>
                    </a:lnTo>
                    <a:lnTo>
                      <a:pt x="4036" y="437"/>
                    </a:lnTo>
                    <a:lnTo>
                      <a:pt x="4040" y="393"/>
                    </a:lnTo>
                    <a:lnTo>
                      <a:pt x="4046" y="350"/>
                    </a:lnTo>
                    <a:lnTo>
                      <a:pt x="4051" y="308"/>
                    </a:lnTo>
                    <a:lnTo>
                      <a:pt x="4058" y="268"/>
                    </a:lnTo>
                    <a:lnTo>
                      <a:pt x="4066" y="229"/>
                    </a:lnTo>
                    <a:lnTo>
                      <a:pt x="4074" y="192"/>
                    </a:lnTo>
                    <a:lnTo>
                      <a:pt x="4083" y="156"/>
                    </a:lnTo>
                    <a:lnTo>
                      <a:pt x="4094" y="121"/>
                    </a:lnTo>
                    <a:lnTo>
                      <a:pt x="4106" y="89"/>
                    </a:lnTo>
                    <a:lnTo>
                      <a:pt x="4119" y="58"/>
                    </a:lnTo>
                    <a:lnTo>
                      <a:pt x="4133" y="27"/>
                    </a:lnTo>
                    <a:lnTo>
                      <a:pt x="4149" y="0"/>
                    </a:lnTo>
                    <a:lnTo>
                      <a:pt x="414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72" name="Freeform 6"/>
              <p:cNvSpPr>
                <a:spLocks/>
              </p:cNvSpPr>
              <p:nvPr/>
            </p:nvSpPr>
            <p:spPr bwMode="auto">
              <a:xfrm>
                <a:off x="707853" y="22066"/>
                <a:ext cx="7200902" cy="6818311"/>
              </a:xfrm>
              <a:custGeom>
                <a:avLst/>
                <a:gdLst/>
                <a:ahLst/>
                <a:cxnLst>
                  <a:cxn ang="0">
                    <a:pos x="4481" y="66"/>
                  </a:cxn>
                  <a:cxn ang="0">
                    <a:pos x="4536" y="0"/>
                  </a:cxn>
                  <a:cxn ang="0">
                    <a:pos x="4482" y="36"/>
                  </a:cxn>
                  <a:cxn ang="0">
                    <a:pos x="4389" y="82"/>
                  </a:cxn>
                  <a:cxn ang="0">
                    <a:pos x="4279" y="115"/>
                  </a:cxn>
                  <a:cxn ang="0">
                    <a:pos x="4155" y="141"/>
                  </a:cxn>
                  <a:cxn ang="0">
                    <a:pos x="4020" y="159"/>
                  </a:cxn>
                  <a:cxn ang="0">
                    <a:pos x="3713" y="185"/>
                  </a:cxn>
                  <a:cxn ang="0">
                    <a:pos x="3243" y="213"/>
                  </a:cxn>
                  <a:cxn ang="0">
                    <a:pos x="2857" y="249"/>
                  </a:cxn>
                  <a:cxn ang="0">
                    <a:pos x="2655" y="279"/>
                  </a:cxn>
                  <a:cxn ang="0">
                    <a:pos x="2450" y="318"/>
                  </a:cxn>
                  <a:cxn ang="0">
                    <a:pos x="2241" y="367"/>
                  </a:cxn>
                  <a:cxn ang="0">
                    <a:pos x="2029" y="430"/>
                  </a:cxn>
                  <a:cxn ang="0">
                    <a:pos x="1817" y="508"/>
                  </a:cxn>
                  <a:cxn ang="0">
                    <a:pos x="1605" y="603"/>
                  </a:cxn>
                  <a:cxn ang="0">
                    <a:pos x="1395" y="717"/>
                  </a:cxn>
                  <a:cxn ang="0">
                    <a:pos x="1186" y="851"/>
                  </a:cxn>
                  <a:cxn ang="0">
                    <a:pos x="980" y="1008"/>
                  </a:cxn>
                  <a:cxn ang="0">
                    <a:pos x="777" y="1189"/>
                  </a:cxn>
                  <a:cxn ang="0">
                    <a:pos x="651" y="1319"/>
                  </a:cxn>
                  <a:cxn ang="0">
                    <a:pos x="488" y="1517"/>
                  </a:cxn>
                  <a:cxn ang="0">
                    <a:pos x="351" y="1716"/>
                  </a:cxn>
                  <a:cxn ang="0">
                    <a:pos x="241" y="1917"/>
                  </a:cxn>
                  <a:cxn ang="0">
                    <a:pos x="154" y="2120"/>
                  </a:cxn>
                  <a:cxn ang="0">
                    <a:pos x="88" y="2319"/>
                  </a:cxn>
                  <a:cxn ang="0">
                    <a:pos x="43" y="2516"/>
                  </a:cxn>
                  <a:cxn ang="0">
                    <a:pos x="15" y="2709"/>
                  </a:cxn>
                  <a:cxn ang="0">
                    <a:pos x="1" y="2897"/>
                  </a:cxn>
                  <a:cxn ang="0">
                    <a:pos x="3" y="3079"/>
                  </a:cxn>
                  <a:cxn ang="0">
                    <a:pos x="15" y="3253"/>
                  </a:cxn>
                  <a:cxn ang="0">
                    <a:pos x="36" y="3418"/>
                  </a:cxn>
                  <a:cxn ang="0">
                    <a:pos x="64" y="3572"/>
                  </a:cxn>
                  <a:cxn ang="0">
                    <a:pos x="111" y="3760"/>
                  </a:cxn>
                  <a:cxn ang="0">
                    <a:pos x="188" y="3997"/>
                  </a:cxn>
                  <a:cxn ang="0">
                    <a:pos x="257" y="4173"/>
                  </a:cxn>
                  <a:cxn ang="0">
                    <a:pos x="316" y="4295"/>
                  </a:cxn>
                  <a:cxn ang="0">
                    <a:pos x="1174" y="3487"/>
                  </a:cxn>
                  <a:cxn ang="0">
                    <a:pos x="2250" y="2464"/>
                  </a:cxn>
                  <a:cxn ang="0">
                    <a:pos x="2739" y="1982"/>
                  </a:cxn>
                  <a:cxn ang="0">
                    <a:pos x="3207" y="1502"/>
                  </a:cxn>
                  <a:cxn ang="0">
                    <a:pos x="3652" y="1025"/>
                  </a:cxn>
                  <a:cxn ang="0">
                    <a:pos x="4071" y="553"/>
                  </a:cxn>
                  <a:cxn ang="0">
                    <a:pos x="4465" y="91"/>
                  </a:cxn>
                </a:cxnLst>
                <a:rect l="0" t="0" r="r" b="b"/>
                <a:pathLst>
                  <a:path w="4536" h="4295">
                    <a:moveTo>
                      <a:pt x="4465" y="91"/>
                    </a:moveTo>
                    <a:lnTo>
                      <a:pt x="4465" y="91"/>
                    </a:lnTo>
                    <a:lnTo>
                      <a:pt x="4481" y="66"/>
                    </a:lnTo>
                    <a:lnTo>
                      <a:pt x="4498" y="42"/>
                    </a:lnTo>
                    <a:lnTo>
                      <a:pt x="4517" y="2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11" y="19"/>
                    </a:lnTo>
                    <a:lnTo>
                      <a:pt x="4482" y="36"/>
                    </a:lnTo>
                    <a:lnTo>
                      <a:pt x="4453" y="52"/>
                    </a:lnTo>
                    <a:lnTo>
                      <a:pt x="4422" y="67"/>
                    </a:lnTo>
                    <a:lnTo>
                      <a:pt x="4389" y="82"/>
                    </a:lnTo>
                    <a:lnTo>
                      <a:pt x="4354" y="94"/>
                    </a:lnTo>
                    <a:lnTo>
                      <a:pt x="4318" y="105"/>
                    </a:lnTo>
                    <a:lnTo>
                      <a:pt x="4279" y="115"/>
                    </a:lnTo>
                    <a:lnTo>
                      <a:pt x="4240" y="125"/>
                    </a:lnTo>
                    <a:lnTo>
                      <a:pt x="4198" y="133"/>
                    </a:lnTo>
                    <a:lnTo>
                      <a:pt x="4155" y="141"/>
                    </a:lnTo>
                    <a:lnTo>
                      <a:pt x="4113" y="147"/>
                    </a:lnTo>
                    <a:lnTo>
                      <a:pt x="4067" y="154"/>
                    </a:lnTo>
                    <a:lnTo>
                      <a:pt x="4020" y="159"/>
                    </a:lnTo>
                    <a:lnTo>
                      <a:pt x="3922" y="169"/>
                    </a:lnTo>
                    <a:lnTo>
                      <a:pt x="3820" y="177"/>
                    </a:lnTo>
                    <a:lnTo>
                      <a:pt x="3713" y="185"/>
                    </a:lnTo>
                    <a:lnTo>
                      <a:pt x="3485" y="197"/>
                    </a:lnTo>
                    <a:lnTo>
                      <a:pt x="3366" y="205"/>
                    </a:lnTo>
                    <a:lnTo>
                      <a:pt x="3243" y="213"/>
                    </a:lnTo>
                    <a:lnTo>
                      <a:pt x="3117" y="222"/>
                    </a:lnTo>
                    <a:lnTo>
                      <a:pt x="2988" y="234"/>
                    </a:lnTo>
                    <a:lnTo>
                      <a:pt x="2857" y="249"/>
                    </a:lnTo>
                    <a:lnTo>
                      <a:pt x="2790" y="259"/>
                    </a:lnTo>
                    <a:lnTo>
                      <a:pt x="2723" y="268"/>
                    </a:lnTo>
                    <a:lnTo>
                      <a:pt x="2655" y="279"/>
                    </a:lnTo>
                    <a:lnTo>
                      <a:pt x="2586" y="291"/>
                    </a:lnTo>
                    <a:lnTo>
                      <a:pt x="2518" y="303"/>
                    </a:lnTo>
                    <a:lnTo>
                      <a:pt x="2450" y="318"/>
                    </a:lnTo>
                    <a:lnTo>
                      <a:pt x="2380" y="332"/>
                    </a:lnTo>
                    <a:lnTo>
                      <a:pt x="2310" y="348"/>
                    </a:lnTo>
                    <a:lnTo>
                      <a:pt x="2241" y="367"/>
                    </a:lnTo>
                    <a:lnTo>
                      <a:pt x="2170" y="386"/>
                    </a:lnTo>
                    <a:lnTo>
                      <a:pt x="2100" y="407"/>
                    </a:lnTo>
                    <a:lnTo>
                      <a:pt x="2029" y="430"/>
                    </a:lnTo>
                    <a:lnTo>
                      <a:pt x="1959" y="454"/>
                    </a:lnTo>
                    <a:lnTo>
                      <a:pt x="1888" y="480"/>
                    </a:lnTo>
                    <a:lnTo>
                      <a:pt x="1817" y="508"/>
                    </a:lnTo>
                    <a:lnTo>
                      <a:pt x="1746" y="537"/>
                    </a:lnTo>
                    <a:lnTo>
                      <a:pt x="1676" y="569"/>
                    </a:lnTo>
                    <a:lnTo>
                      <a:pt x="1605" y="603"/>
                    </a:lnTo>
                    <a:lnTo>
                      <a:pt x="1534" y="638"/>
                    </a:lnTo>
                    <a:lnTo>
                      <a:pt x="1465" y="677"/>
                    </a:lnTo>
                    <a:lnTo>
                      <a:pt x="1395" y="717"/>
                    </a:lnTo>
                    <a:lnTo>
                      <a:pt x="1324" y="758"/>
                    </a:lnTo>
                    <a:lnTo>
                      <a:pt x="1254" y="804"/>
                    </a:lnTo>
                    <a:lnTo>
                      <a:pt x="1186" y="851"/>
                    </a:lnTo>
                    <a:lnTo>
                      <a:pt x="1116" y="900"/>
                    </a:lnTo>
                    <a:lnTo>
                      <a:pt x="1048" y="953"/>
                    </a:lnTo>
                    <a:lnTo>
                      <a:pt x="980" y="1008"/>
                    </a:lnTo>
                    <a:lnTo>
                      <a:pt x="911" y="1065"/>
                    </a:lnTo>
                    <a:lnTo>
                      <a:pt x="844" y="1126"/>
                    </a:lnTo>
                    <a:lnTo>
                      <a:pt x="777" y="1189"/>
                    </a:lnTo>
                    <a:lnTo>
                      <a:pt x="777" y="1189"/>
                    </a:lnTo>
                    <a:lnTo>
                      <a:pt x="713" y="1254"/>
                    </a:lnTo>
                    <a:lnTo>
                      <a:pt x="651" y="1319"/>
                    </a:lnTo>
                    <a:lnTo>
                      <a:pt x="594" y="1384"/>
                    </a:lnTo>
                    <a:lnTo>
                      <a:pt x="539" y="1450"/>
                    </a:lnTo>
                    <a:lnTo>
                      <a:pt x="488" y="1517"/>
                    </a:lnTo>
                    <a:lnTo>
                      <a:pt x="440" y="1582"/>
                    </a:lnTo>
                    <a:lnTo>
                      <a:pt x="394" y="1649"/>
                    </a:lnTo>
                    <a:lnTo>
                      <a:pt x="351" y="1716"/>
                    </a:lnTo>
                    <a:lnTo>
                      <a:pt x="312" y="1783"/>
                    </a:lnTo>
                    <a:lnTo>
                      <a:pt x="275" y="1850"/>
                    </a:lnTo>
                    <a:lnTo>
                      <a:pt x="241" y="1917"/>
                    </a:lnTo>
                    <a:lnTo>
                      <a:pt x="209" y="1986"/>
                    </a:lnTo>
                    <a:lnTo>
                      <a:pt x="181" y="2053"/>
                    </a:lnTo>
                    <a:lnTo>
                      <a:pt x="154" y="2120"/>
                    </a:lnTo>
                    <a:lnTo>
                      <a:pt x="130" y="2185"/>
                    </a:lnTo>
                    <a:lnTo>
                      <a:pt x="109" y="2252"/>
                    </a:lnTo>
                    <a:lnTo>
                      <a:pt x="88" y="2319"/>
                    </a:lnTo>
                    <a:lnTo>
                      <a:pt x="71" y="2385"/>
                    </a:lnTo>
                    <a:lnTo>
                      <a:pt x="56" y="2451"/>
                    </a:lnTo>
                    <a:lnTo>
                      <a:pt x="43" y="2516"/>
                    </a:lnTo>
                    <a:lnTo>
                      <a:pt x="31" y="2581"/>
                    </a:lnTo>
                    <a:lnTo>
                      <a:pt x="21" y="2645"/>
                    </a:lnTo>
                    <a:lnTo>
                      <a:pt x="15" y="2709"/>
                    </a:lnTo>
                    <a:lnTo>
                      <a:pt x="8" y="2772"/>
                    </a:lnTo>
                    <a:lnTo>
                      <a:pt x="4" y="2835"/>
                    </a:lnTo>
                    <a:lnTo>
                      <a:pt x="1" y="2897"/>
                    </a:lnTo>
                    <a:lnTo>
                      <a:pt x="0" y="2959"/>
                    </a:lnTo>
                    <a:lnTo>
                      <a:pt x="1" y="3019"/>
                    </a:lnTo>
                    <a:lnTo>
                      <a:pt x="3" y="3079"/>
                    </a:lnTo>
                    <a:lnTo>
                      <a:pt x="5" y="3138"/>
                    </a:lnTo>
                    <a:lnTo>
                      <a:pt x="9" y="3196"/>
                    </a:lnTo>
                    <a:lnTo>
                      <a:pt x="15" y="3253"/>
                    </a:lnTo>
                    <a:lnTo>
                      <a:pt x="20" y="3308"/>
                    </a:lnTo>
                    <a:lnTo>
                      <a:pt x="28" y="3363"/>
                    </a:lnTo>
                    <a:lnTo>
                      <a:pt x="36" y="3418"/>
                    </a:lnTo>
                    <a:lnTo>
                      <a:pt x="44" y="3470"/>
                    </a:lnTo>
                    <a:lnTo>
                      <a:pt x="54" y="3523"/>
                    </a:lnTo>
                    <a:lnTo>
                      <a:pt x="64" y="3572"/>
                    </a:lnTo>
                    <a:lnTo>
                      <a:pt x="75" y="3622"/>
                    </a:lnTo>
                    <a:lnTo>
                      <a:pt x="87" y="3669"/>
                    </a:lnTo>
                    <a:lnTo>
                      <a:pt x="111" y="3760"/>
                    </a:lnTo>
                    <a:lnTo>
                      <a:pt x="135" y="3846"/>
                    </a:lnTo>
                    <a:lnTo>
                      <a:pt x="161" y="3925"/>
                    </a:lnTo>
                    <a:lnTo>
                      <a:pt x="188" y="3997"/>
                    </a:lnTo>
                    <a:lnTo>
                      <a:pt x="212" y="4063"/>
                    </a:lnTo>
                    <a:lnTo>
                      <a:pt x="236" y="4122"/>
                    </a:lnTo>
                    <a:lnTo>
                      <a:pt x="257" y="4173"/>
                    </a:lnTo>
                    <a:lnTo>
                      <a:pt x="276" y="4214"/>
                    </a:lnTo>
                    <a:lnTo>
                      <a:pt x="306" y="4273"/>
                    </a:lnTo>
                    <a:lnTo>
                      <a:pt x="316" y="4295"/>
                    </a:lnTo>
                    <a:lnTo>
                      <a:pt x="316" y="4295"/>
                    </a:lnTo>
                    <a:lnTo>
                      <a:pt x="738" y="3899"/>
                    </a:lnTo>
                    <a:lnTo>
                      <a:pt x="1174" y="3487"/>
                    </a:lnTo>
                    <a:lnTo>
                      <a:pt x="2081" y="2625"/>
                    </a:lnTo>
                    <a:lnTo>
                      <a:pt x="2081" y="2625"/>
                    </a:lnTo>
                    <a:lnTo>
                      <a:pt x="2250" y="2464"/>
                    </a:lnTo>
                    <a:lnTo>
                      <a:pt x="2415" y="2303"/>
                    </a:lnTo>
                    <a:lnTo>
                      <a:pt x="2578" y="2143"/>
                    </a:lnTo>
                    <a:lnTo>
                      <a:pt x="2739" y="1982"/>
                    </a:lnTo>
                    <a:lnTo>
                      <a:pt x="2897" y="1822"/>
                    </a:lnTo>
                    <a:lnTo>
                      <a:pt x="3054" y="1662"/>
                    </a:lnTo>
                    <a:lnTo>
                      <a:pt x="3207" y="1502"/>
                    </a:lnTo>
                    <a:lnTo>
                      <a:pt x="3358" y="1343"/>
                    </a:lnTo>
                    <a:lnTo>
                      <a:pt x="3506" y="1183"/>
                    </a:lnTo>
                    <a:lnTo>
                      <a:pt x="3652" y="1025"/>
                    </a:lnTo>
                    <a:lnTo>
                      <a:pt x="3794" y="867"/>
                    </a:lnTo>
                    <a:lnTo>
                      <a:pt x="3934" y="710"/>
                    </a:lnTo>
                    <a:lnTo>
                      <a:pt x="4071" y="553"/>
                    </a:lnTo>
                    <a:lnTo>
                      <a:pt x="4205" y="398"/>
                    </a:lnTo>
                    <a:lnTo>
                      <a:pt x="4336" y="244"/>
                    </a:lnTo>
                    <a:lnTo>
                      <a:pt x="4465" y="91"/>
                    </a:lnTo>
                    <a:lnTo>
                      <a:pt x="4465" y="9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5840799" y="3121967"/>
              <a:ext cx="1588702" cy="539293"/>
            </a:xfrm>
            <a:custGeom>
              <a:avLst/>
              <a:gdLst/>
              <a:ahLst/>
              <a:cxnLst>
                <a:cxn ang="0">
                  <a:pos x="38" y="785"/>
                </a:cxn>
                <a:cxn ang="0">
                  <a:pos x="90" y="735"/>
                </a:cxn>
                <a:cxn ang="0">
                  <a:pos x="165" y="679"/>
                </a:cxn>
                <a:cxn ang="0">
                  <a:pos x="281" y="602"/>
                </a:cxn>
                <a:cxn ang="0">
                  <a:pos x="361" y="559"/>
                </a:cxn>
                <a:cxn ang="0">
                  <a:pos x="486" y="501"/>
                </a:cxn>
                <a:cxn ang="0">
                  <a:pos x="613" y="451"/>
                </a:cxn>
                <a:cxn ang="0">
                  <a:pos x="699" y="424"/>
                </a:cxn>
                <a:cxn ang="0">
                  <a:pos x="830" y="390"/>
                </a:cxn>
                <a:cxn ang="0">
                  <a:pos x="1008" y="356"/>
                </a:cxn>
                <a:cxn ang="0">
                  <a:pos x="1275" y="330"/>
                </a:cxn>
                <a:cxn ang="0">
                  <a:pos x="1452" y="323"/>
                </a:cxn>
                <a:cxn ang="0">
                  <a:pos x="1715" y="300"/>
                </a:cxn>
                <a:cxn ang="0">
                  <a:pos x="1975" y="258"/>
                </a:cxn>
                <a:cxn ang="0">
                  <a:pos x="2146" y="219"/>
                </a:cxn>
                <a:cxn ang="0">
                  <a:pos x="2399" y="143"/>
                </a:cxn>
                <a:cxn ang="0">
                  <a:pos x="2523" y="96"/>
                </a:cxn>
                <a:cxn ang="0">
                  <a:pos x="2643" y="43"/>
                </a:cxn>
                <a:cxn ang="0">
                  <a:pos x="2721" y="0"/>
                </a:cxn>
                <a:cxn ang="0">
                  <a:pos x="2606" y="68"/>
                </a:cxn>
                <a:cxn ang="0">
                  <a:pos x="2486" y="125"/>
                </a:cxn>
                <a:cxn ang="0">
                  <a:pos x="2322" y="193"/>
                </a:cxn>
                <a:cxn ang="0">
                  <a:pos x="2069" y="275"/>
                </a:cxn>
                <a:cxn ang="0">
                  <a:pos x="1897" y="318"/>
                </a:cxn>
                <a:cxn ang="0">
                  <a:pos x="1634" y="368"/>
                </a:cxn>
                <a:cxn ang="0">
                  <a:pos x="1370" y="400"/>
                </a:cxn>
                <a:cxn ang="0">
                  <a:pos x="1195" y="417"/>
                </a:cxn>
                <a:cxn ang="0">
                  <a:pos x="939" y="465"/>
                </a:cxn>
                <a:cxn ang="0">
                  <a:pos x="774" y="512"/>
                </a:cxn>
                <a:cxn ang="0">
                  <a:pos x="692" y="540"/>
                </a:cxn>
                <a:cxn ang="0">
                  <a:pos x="573" y="590"/>
                </a:cxn>
                <a:cxn ang="0">
                  <a:pos x="459" y="648"/>
                </a:cxn>
                <a:cxn ang="0">
                  <a:pos x="385" y="690"/>
                </a:cxn>
                <a:cxn ang="0">
                  <a:pos x="281" y="761"/>
                </a:cxn>
                <a:cxn ang="0">
                  <a:pos x="215" y="814"/>
                </a:cxn>
                <a:cxn ang="0">
                  <a:pos x="155" y="869"/>
                </a:cxn>
                <a:cxn ang="0">
                  <a:pos x="130" y="899"/>
                </a:cxn>
                <a:cxn ang="0">
                  <a:pos x="94" y="923"/>
                </a:cxn>
                <a:cxn ang="0">
                  <a:pos x="53" y="923"/>
                </a:cxn>
                <a:cxn ang="0">
                  <a:pos x="27" y="910"/>
                </a:cxn>
                <a:cxn ang="0">
                  <a:pos x="3" y="875"/>
                </a:cxn>
                <a:cxn ang="0">
                  <a:pos x="3" y="833"/>
                </a:cxn>
                <a:cxn ang="0">
                  <a:pos x="17" y="807"/>
                </a:cxn>
              </a:cxnLst>
              <a:rect l="0" t="0" r="r" b="b"/>
              <a:pathLst>
                <a:path w="2721" h="926">
                  <a:moveTo>
                    <a:pt x="20" y="804"/>
                  </a:moveTo>
                  <a:lnTo>
                    <a:pt x="20" y="804"/>
                  </a:lnTo>
                  <a:lnTo>
                    <a:pt x="38" y="785"/>
                  </a:lnTo>
                  <a:lnTo>
                    <a:pt x="55" y="768"/>
                  </a:lnTo>
                  <a:lnTo>
                    <a:pt x="90" y="735"/>
                  </a:lnTo>
                  <a:lnTo>
                    <a:pt x="90" y="735"/>
                  </a:lnTo>
                  <a:lnTo>
                    <a:pt x="127" y="705"/>
                  </a:lnTo>
                  <a:lnTo>
                    <a:pt x="165" y="679"/>
                  </a:lnTo>
                  <a:lnTo>
                    <a:pt x="165" y="679"/>
                  </a:lnTo>
                  <a:lnTo>
                    <a:pt x="203" y="652"/>
                  </a:lnTo>
                  <a:lnTo>
                    <a:pt x="241" y="626"/>
                  </a:lnTo>
                  <a:lnTo>
                    <a:pt x="281" y="602"/>
                  </a:lnTo>
                  <a:lnTo>
                    <a:pt x="320" y="580"/>
                  </a:lnTo>
                  <a:lnTo>
                    <a:pt x="320" y="580"/>
                  </a:lnTo>
                  <a:lnTo>
                    <a:pt x="361" y="559"/>
                  </a:lnTo>
                  <a:lnTo>
                    <a:pt x="402" y="537"/>
                  </a:lnTo>
                  <a:lnTo>
                    <a:pt x="443" y="519"/>
                  </a:lnTo>
                  <a:lnTo>
                    <a:pt x="486" y="501"/>
                  </a:lnTo>
                  <a:lnTo>
                    <a:pt x="528" y="482"/>
                  </a:lnTo>
                  <a:lnTo>
                    <a:pt x="571" y="467"/>
                  </a:lnTo>
                  <a:lnTo>
                    <a:pt x="613" y="451"/>
                  </a:lnTo>
                  <a:lnTo>
                    <a:pt x="657" y="437"/>
                  </a:lnTo>
                  <a:lnTo>
                    <a:pt x="657" y="437"/>
                  </a:lnTo>
                  <a:lnTo>
                    <a:pt x="699" y="424"/>
                  </a:lnTo>
                  <a:lnTo>
                    <a:pt x="743" y="412"/>
                  </a:lnTo>
                  <a:lnTo>
                    <a:pt x="787" y="400"/>
                  </a:lnTo>
                  <a:lnTo>
                    <a:pt x="830" y="390"/>
                  </a:lnTo>
                  <a:lnTo>
                    <a:pt x="876" y="380"/>
                  </a:lnTo>
                  <a:lnTo>
                    <a:pt x="919" y="372"/>
                  </a:lnTo>
                  <a:lnTo>
                    <a:pt x="1008" y="356"/>
                  </a:lnTo>
                  <a:lnTo>
                    <a:pt x="1097" y="345"/>
                  </a:lnTo>
                  <a:lnTo>
                    <a:pt x="1186" y="337"/>
                  </a:lnTo>
                  <a:lnTo>
                    <a:pt x="1275" y="330"/>
                  </a:lnTo>
                  <a:lnTo>
                    <a:pt x="1366" y="327"/>
                  </a:lnTo>
                  <a:lnTo>
                    <a:pt x="1366" y="327"/>
                  </a:lnTo>
                  <a:lnTo>
                    <a:pt x="1452" y="323"/>
                  </a:lnTo>
                  <a:lnTo>
                    <a:pt x="1540" y="317"/>
                  </a:lnTo>
                  <a:lnTo>
                    <a:pt x="1627" y="310"/>
                  </a:lnTo>
                  <a:lnTo>
                    <a:pt x="1715" y="300"/>
                  </a:lnTo>
                  <a:lnTo>
                    <a:pt x="1801" y="287"/>
                  </a:lnTo>
                  <a:lnTo>
                    <a:pt x="1889" y="275"/>
                  </a:lnTo>
                  <a:lnTo>
                    <a:pt x="1975" y="258"/>
                  </a:lnTo>
                  <a:lnTo>
                    <a:pt x="2061" y="239"/>
                  </a:lnTo>
                  <a:lnTo>
                    <a:pt x="2061" y="239"/>
                  </a:lnTo>
                  <a:lnTo>
                    <a:pt x="2146" y="219"/>
                  </a:lnTo>
                  <a:lnTo>
                    <a:pt x="2230" y="197"/>
                  </a:lnTo>
                  <a:lnTo>
                    <a:pt x="2315" y="171"/>
                  </a:lnTo>
                  <a:lnTo>
                    <a:pt x="2399" y="143"/>
                  </a:lnTo>
                  <a:lnTo>
                    <a:pt x="2399" y="143"/>
                  </a:lnTo>
                  <a:lnTo>
                    <a:pt x="2482" y="113"/>
                  </a:lnTo>
                  <a:lnTo>
                    <a:pt x="2523" y="96"/>
                  </a:lnTo>
                  <a:lnTo>
                    <a:pt x="2564" y="80"/>
                  </a:lnTo>
                  <a:lnTo>
                    <a:pt x="2603" y="61"/>
                  </a:lnTo>
                  <a:lnTo>
                    <a:pt x="2643" y="43"/>
                  </a:lnTo>
                  <a:lnTo>
                    <a:pt x="2682" y="22"/>
                  </a:lnTo>
                  <a:lnTo>
                    <a:pt x="2721" y="0"/>
                  </a:lnTo>
                  <a:lnTo>
                    <a:pt x="2721" y="0"/>
                  </a:lnTo>
                  <a:lnTo>
                    <a:pt x="2684" y="24"/>
                  </a:lnTo>
                  <a:lnTo>
                    <a:pt x="2646" y="47"/>
                  </a:lnTo>
                  <a:lnTo>
                    <a:pt x="2606" y="68"/>
                  </a:lnTo>
                  <a:lnTo>
                    <a:pt x="2567" y="88"/>
                  </a:lnTo>
                  <a:lnTo>
                    <a:pt x="2527" y="106"/>
                  </a:lnTo>
                  <a:lnTo>
                    <a:pt x="2486" y="125"/>
                  </a:lnTo>
                  <a:lnTo>
                    <a:pt x="2406" y="160"/>
                  </a:lnTo>
                  <a:lnTo>
                    <a:pt x="2406" y="160"/>
                  </a:lnTo>
                  <a:lnTo>
                    <a:pt x="2322" y="193"/>
                  </a:lnTo>
                  <a:lnTo>
                    <a:pt x="2239" y="222"/>
                  </a:lnTo>
                  <a:lnTo>
                    <a:pt x="2154" y="250"/>
                  </a:lnTo>
                  <a:lnTo>
                    <a:pt x="2069" y="275"/>
                  </a:lnTo>
                  <a:lnTo>
                    <a:pt x="2069" y="275"/>
                  </a:lnTo>
                  <a:lnTo>
                    <a:pt x="1983" y="299"/>
                  </a:lnTo>
                  <a:lnTo>
                    <a:pt x="1897" y="318"/>
                  </a:lnTo>
                  <a:lnTo>
                    <a:pt x="1811" y="337"/>
                  </a:lnTo>
                  <a:lnTo>
                    <a:pt x="1723" y="354"/>
                  </a:lnTo>
                  <a:lnTo>
                    <a:pt x="1634" y="368"/>
                  </a:lnTo>
                  <a:lnTo>
                    <a:pt x="1547" y="380"/>
                  </a:lnTo>
                  <a:lnTo>
                    <a:pt x="1458" y="390"/>
                  </a:lnTo>
                  <a:lnTo>
                    <a:pt x="1370" y="400"/>
                  </a:lnTo>
                  <a:lnTo>
                    <a:pt x="1370" y="400"/>
                  </a:lnTo>
                  <a:lnTo>
                    <a:pt x="1283" y="407"/>
                  </a:lnTo>
                  <a:lnTo>
                    <a:pt x="1195" y="417"/>
                  </a:lnTo>
                  <a:lnTo>
                    <a:pt x="1109" y="430"/>
                  </a:lnTo>
                  <a:lnTo>
                    <a:pt x="1024" y="447"/>
                  </a:lnTo>
                  <a:lnTo>
                    <a:pt x="939" y="465"/>
                  </a:lnTo>
                  <a:lnTo>
                    <a:pt x="856" y="486"/>
                  </a:lnTo>
                  <a:lnTo>
                    <a:pt x="815" y="499"/>
                  </a:lnTo>
                  <a:lnTo>
                    <a:pt x="774" y="512"/>
                  </a:lnTo>
                  <a:lnTo>
                    <a:pt x="733" y="526"/>
                  </a:lnTo>
                  <a:lnTo>
                    <a:pt x="692" y="540"/>
                  </a:lnTo>
                  <a:lnTo>
                    <a:pt x="692" y="540"/>
                  </a:lnTo>
                  <a:lnTo>
                    <a:pt x="652" y="556"/>
                  </a:lnTo>
                  <a:lnTo>
                    <a:pt x="613" y="573"/>
                  </a:lnTo>
                  <a:lnTo>
                    <a:pt x="573" y="590"/>
                  </a:lnTo>
                  <a:lnTo>
                    <a:pt x="534" y="608"/>
                  </a:lnTo>
                  <a:lnTo>
                    <a:pt x="496" y="628"/>
                  </a:lnTo>
                  <a:lnTo>
                    <a:pt x="459" y="648"/>
                  </a:lnTo>
                  <a:lnTo>
                    <a:pt x="421" y="667"/>
                  </a:lnTo>
                  <a:lnTo>
                    <a:pt x="385" y="690"/>
                  </a:lnTo>
                  <a:lnTo>
                    <a:pt x="385" y="690"/>
                  </a:lnTo>
                  <a:lnTo>
                    <a:pt x="349" y="713"/>
                  </a:lnTo>
                  <a:lnTo>
                    <a:pt x="315" y="737"/>
                  </a:lnTo>
                  <a:lnTo>
                    <a:pt x="281" y="761"/>
                  </a:lnTo>
                  <a:lnTo>
                    <a:pt x="247" y="787"/>
                  </a:lnTo>
                  <a:lnTo>
                    <a:pt x="247" y="787"/>
                  </a:lnTo>
                  <a:lnTo>
                    <a:pt x="215" y="814"/>
                  </a:lnTo>
                  <a:lnTo>
                    <a:pt x="185" y="841"/>
                  </a:lnTo>
                  <a:lnTo>
                    <a:pt x="185" y="841"/>
                  </a:lnTo>
                  <a:lnTo>
                    <a:pt x="155" y="869"/>
                  </a:lnTo>
                  <a:lnTo>
                    <a:pt x="131" y="898"/>
                  </a:lnTo>
                  <a:lnTo>
                    <a:pt x="130" y="899"/>
                  </a:lnTo>
                  <a:lnTo>
                    <a:pt x="130" y="899"/>
                  </a:lnTo>
                  <a:lnTo>
                    <a:pt x="120" y="909"/>
                  </a:lnTo>
                  <a:lnTo>
                    <a:pt x="107" y="917"/>
                  </a:lnTo>
                  <a:lnTo>
                    <a:pt x="94" y="923"/>
                  </a:lnTo>
                  <a:lnTo>
                    <a:pt x="80" y="926"/>
                  </a:lnTo>
                  <a:lnTo>
                    <a:pt x="66" y="926"/>
                  </a:lnTo>
                  <a:lnTo>
                    <a:pt x="53" y="923"/>
                  </a:lnTo>
                  <a:lnTo>
                    <a:pt x="39" y="917"/>
                  </a:lnTo>
                  <a:lnTo>
                    <a:pt x="27" y="910"/>
                  </a:lnTo>
                  <a:lnTo>
                    <a:pt x="27" y="910"/>
                  </a:lnTo>
                  <a:lnTo>
                    <a:pt x="17" y="899"/>
                  </a:lnTo>
                  <a:lnTo>
                    <a:pt x="8" y="888"/>
                  </a:lnTo>
                  <a:lnTo>
                    <a:pt x="3" y="875"/>
                  </a:lnTo>
                  <a:lnTo>
                    <a:pt x="0" y="861"/>
                  </a:lnTo>
                  <a:lnTo>
                    <a:pt x="0" y="847"/>
                  </a:lnTo>
                  <a:lnTo>
                    <a:pt x="3" y="833"/>
                  </a:lnTo>
                  <a:lnTo>
                    <a:pt x="8" y="820"/>
                  </a:lnTo>
                  <a:lnTo>
                    <a:pt x="17" y="807"/>
                  </a:lnTo>
                  <a:lnTo>
                    <a:pt x="17" y="807"/>
                  </a:lnTo>
                  <a:lnTo>
                    <a:pt x="20" y="804"/>
                  </a:lnTo>
                  <a:lnTo>
                    <a:pt x="20" y="80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innerShdw blurRad="63500" dist="50800" dir="60000">
                <a:srgbClr val="000000">
                  <a:alpha val="38000"/>
                </a:srgb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 Narrow"/>
                <a:cs typeface="Arial Narrow"/>
              </a:endParaRPr>
            </a:p>
          </p:txBody>
        </p:sp>
        <p:grpSp>
          <p:nvGrpSpPr>
            <p:cNvPr id="11" name="Group 168"/>
            <p:cNvGrpSpPr/>
            <p:nvPr/>
          </p:nvGrpSpPr>
          <p:grpSpPr>
            <a:xfrm rot="18617175">
              <a:off x="6718460" y="3075585"/>
              <a:ext cx="340136" cy="167559"/>
              <a:chOff x="793750" y="0"/>
              <a:chExt cx="7556501" cy="2116991"/>
            </a:xfrm>
            <a:grpFill/>
          </p:grpSpPr>
          <p:sp>
            <p:nvSpPr>
              <p:cNvPr id="69" name="Freeform 7"/>
              <p:cNvSpPr>
                <a:spLocks/>
              </p:cNvSpPr>
              <p:nvPr/>
            </p:nvSpPr>
            <p:spPr bwMode="auto">
              <a:xfrm>
                <a:off x="793750" y="696178"/>
                <a:ext cx="7413625" cy="1420813"/>
              </a:xfrm>
              <a:custGeom>
                <a:avLst/>
                <a:gdLst/>
                <a:ahLst/>
                <a:cxnLst>
                  <a:cxn ang="0">
                    <a:pos x="9339" y="0"/>
                  </a:cxn>
                  <a:cxn ang="0">
                    <a:pos x="8708" y="106"/>
                  </a:cxn>
                  <a:cxn ang="0">
                    <a:pos x="8060" y="203"/>
                  </a:cxn>
                  <a:cxn ang="0">
                    <a:pos x="7395" y="293"/>
                  </a:cxn>
                  <a:cxn ang="0">
                    <a:pos x="6713" y="375"/>
                  </a:cxn>
                  <a:cxn ang="0">
                    <a:pos x="6018" y="448"/>
                  </a:cxn>
                  <a:cxn ang="0">
                    <a:pos x="5307" y="514"/>
                  </a:cxn>
                  <a:cxn ang="0">
                    <a:pos x="4586" y="568"/>
                  </a:cxn>
                  <a:cxn ang="0">
                    <a:pos x="3853" y="615"/>
                  </a:cxn>
                  <a:cxn ang="0">
                    <a:pos x="1868" y="724"/>
                  </a:cxn>
                  <a:cxn ang="0">
                    <a:pos x="2" y="820"/>
                  </a:cxn>
                  <a:cxn ang="0">
                    <a:pos x="0" y="822"/>
                  </a:cxn>
                  <a:cxn ang="0">
                    <a:pos x="113" y="870"/>
                  </a:cxn>
                  <a:cxn ang="0">
                    <a:pos x="431" y="997"/>
                  </a:cxn>
                  <a:cxn ang="0">
                    <a:pos x="657" y="1081"/>
                  </a:cxn>
                  <a:cxn ang="0">
                    <a:pos x="921" y="1173"/>
                  </a:cxn>
                  <a:cxn ang="0">
                    <a:pos x="1223" y="1270"/>
                  </a:cxn>
                  <a:cxn ang="0">
                    <a:pos x="1559" y="1369"/>
                  </a:cxn>
                  <a:cxn ang="0">
                    <a:pos x="1922" y="1465"/>
                  </a:cxn>
                  <a:cxn ang="0">
                    <a:pos x="2310" y="1555"/>
                  </a:cxn>
                  <a:cxn ang="0">
                    <a:pos x="2718" y="1635"/>
                  </a:cxn>
                  <a:cxn ang="0">
                    <a:pos x="2930" y="1672"/>
                  </a:cxn>
                  <a:cxn ang="0">
                    <a:pos x="3146" y="1703"/>
                  </a:cxn>
                  <a:cxn ang="0">
                    <a:pos x="3363" y="1731"/>
                  </a:cxn>
                  <a:cxn ang="0">
                    <a:pos x="3585" y="1753"/>
                  </a:cxn>
                  <a:cxn ang="0">
                    <a:pos x="3809" y="1771"/>
                  </a:cxn>
                  <a:cxn ang="0">
                    <a:pos x="4035" y="1785"/>
                  </a:cxn>
                  <a:cxn ang="0">
                    <a:pos x="4263" y="1790"/>
                  </a:cxn>
                  <a:cxn ang="0">
                    <a:pos x="4491" y="1790"/>
                  </a:cxn>
                  <a:cxn ang="0">
                    <a:pos x="4720" y="1783"/>
                  </a:cxn>
                  <a:cxn ang="0">
                    <a:pos x="4949" y="1767"/>
                  </a:cxn>
                  <a:cxn ang="0">
                    <a:pos x="5057" y="1759"/>
                  </a:cxn>
                  <a:cxn ang="0">
                    <a:pos x="5267" y="1734"/>
                  </a:cxn>
                  <a:cxn ang="0">
                    <a:pos x="5469" y="1705"/>
                  </a:cxn>
                  <a:cxn ang="0">
                    <a:pos x="5665" y="1672"/>
                  </a:cxn>
                  <a:cxn ang="0">
                    <a:pos x="5853" y="1632"/>
                  </a:cxn>
                  <a:cxn ang="0">
                    <a:pos x="6037" y="1588"/>
                  </a:cxn>
                  <a:cxn ang="0">
                    <a:pos x="6213" y="1540"/>
                  </a:cxn>
                  <a:cxn ang="0">
                    <a:pos x="6383" y="1487"/>
                  </a:cxn>
                  <a:cxn ang="0">
                    <a:pos x="6548" y="1432"/>
                  </a:cxn>
                  <a:cxn ang="0">
                    <a:pos x="6708" y="1374"/>
                  </a:cxn>
                  <a:cxn ang="0">
                    <a:pos x="6863" y="1312"/>
                  </a:cxn>
                  <a:cxn ang="0">
                    <a:pos x="7085" y="1216"/>
                  </a:cxn>
                  <a:cxn ang="0">
                    <a:pos x="7367" y="1081"/>
                  </a:cxn>
                  <a:cxn ang="0">
                    <a:pos x="7629" y="942"/>
                  </a:cxn>
                  <a:cxn ang="0">
                    <a:pos x="7878" y="801"/>
                  </a:cxn>
                  <a:cxn ang="0">
                    <a:pos x="8112" y="660"/>
                  </a:cxn>
                  <a:cxn ang="0">
                    <a:pos x="8549" y="394"/>
                  </a:cxn>
                  <a:cxn ang="0">
                    <a:pos x="8755" y="274"/>
                  </a:cxn>
                  <a:cxn ang="0">
                    <a:pos x="8953" y="166"/>
                  </a:cxn>
                  <a:cxn ang="0">
                    <a:pos x="9148" y="74"/>
                  </a:cxn>
                  <a:cxn ang="0">
                    <a:pos x="9244" y="34"/>
                  </a:cxn>
                  <a:cxn ang="0">
                    <a:pos x="9339" y="0"/>
                  </a:cxn>
                </a:cxnLst>
                <a:rect l="0" t="0" r="r" b="b"/>
                <a:pathLst>
                  <a:path w="9339" h="1790">
                    <a:moveTo>
                      <a:pt x="9339" y="0"/>
                    </a:moveTo>
                    <a:lnTo>
                      <a:pt x="9339" y="0"/>
                    </a:lnTo>
                    <a:lnTo>
                      <a:pt x="9026" y="53"/>
                    </a:lnTo>
                    <a:lnTo>
                      <a:pt x="8708" y="106"/>
                    </a:lnTo>
                    <a:lnTo>
                      <a:pt x="8387" y="156"/>
                    </a:lnTo>
                    <a:lnTo>
                      <a:pt x="8060" y="203"/>
                    </a:lnTo>
                    <a:lnTo>
                      <a:pt x="7730" y="250"/>
                    </a:lnTo>
                    <a:lnTo>
                      <a:pt x="7395" y="293"/>
                    </a:lnTo>
                    <a:lnTo>
                      <a:pt x="7056" y="335"/>
                    </a:lnTo>
                    <a:lnTo>
                      <a:pt x="6713" y="375"/>
                    </a:lnTo>
                    <a:lnTo>
                      <a:pt x="6368" y="413"/>
                    </a:lnTo>
                    <a:lnTo>
                      <a:pt x="6018" y="448"/>
                    </a:lnTo>
                    <a:lnTo>
                      <a:pt x="5664" y="483"/>
                    </a:lnTo>
                    <a:lnTo>
                      <a:pt x="5307" y="514"/>
                    </a:lnTo>
                    <a:lnTo>
                      <a:pt x="4949" y="542"/>
                    </a:lnTo>
                    <a:lnTo>
                      <a:pt x="4586" y="568"/>
                    </a:lnTo>
                    <a:lnTo>
                      <a:pt x="4221" y="592"/>
                    </a:lnTo>
                    <a:lnTo>
                      <a:pt x="3853" y="615"/>
                    </a:lnTo>
                    <a:lnTo>
                      <a:pt x="3853" y="615"/>
                    </a:lnTo>
                    <a:lnTo>
                      <a:pt x="1868" y="724"/>
                    </a:lnTo>
                    <a:lnTo>
                      <a:pt x="919" y="775"/>
                    </a:lnTo>
                    <a:lnTo>
                      <a:pt x="2" y="820"/>
                    </a:lnTo>
                    <a:lnTo>
                      <a:pt x="0" y="822"/>
                    </a:lnTo>
                    <a:lnTo>
                      <a:pt x="0" y="822"/>
                    </a:lnTo>
                    <a:lnTo>
                      <a:pt x="30" y="834"/>
                    </a:lnTo>
                    <a:lnTo>
                      <a:pt x="113" y="870"/>
                    </a:lnTo>
                    <a:lnTo>
                      <a:pt x="249" y="926"/>
                    </a:lnTo>
                    <a:lnTo>
                      <a:pt x="431" y="997"/>
                    </a:lnTo>
                    <a:lnTo>
                      <a:pt x="539" y="1037"/>
                    </a:lnTo>
                    <a:lnTo>
                      <a:pt x="657" y="1081"/>
                    </a:lnTo>
                    <a:lnTo>
                      <a:pt x="784" y="1126"/>
                    </a:lnTo>
                    <a:lnTo>
                      <a:pt x="921" y="1173"/>
                    </a:lnTo>
                    <a:lnTo>
                      <a:pt x="1069" y="1221"/>
                    </a:lnTo>
                    <a:lnTo>
                      <a:pt x="1223" y="1270"/>
                    </a:lnTo>
                    <a:lnTo>
                      <a:pt x="1387" y="1319"/>
                    </a:lnTo>
                    <a:lnTo>
                      <a:pt x="1559" y="1369"/>
                    </a:lnTo>
                    <a:lnTo>
                      <a:pt x="1736" y="1418"/>
                    </a:lnTo>
                    <a:lnTo>
                      <a:pt x="1922" y="1465"/>
                    </a:lnTo>
                    <a:lnTo>
                      <a:pt x="2113" y="1512"/>
                    </a:lnTo>
                    <a:lnTo>
                      <a:pt x="2310" y="1555"/>
                    </a:lnTo>
                    <a:lnTo>
                      <a:pt x="2511" y="1597"/>
                    </a:lnTo>
                    <a:lnTo>
                      <a:pt x="2718" y="1635"/>
                    </a:lnTo>
                    <a:lnTo>
                      <a:pt x="2824" y="1654"/>
                    </a:lnTo>
                    <a:lnTo>
                      <a:pt x="2930" y="1672"/>
                    </a:lnTo>
                    <a:lnTo>
                      <a:pt x="3036" y="1687"/>
                    </a:lnTo>
                    <a:lnTo>
                      <a:pt x="3146" y="1703"/>
                    </a:lnTo>
                    <a:lnTo>
                      <a:pt x="3253" y="1717"/>
                    </a:lnTo>
                    <a:lnTo>
                      <a:pt x="3363" y="1731"/>
                    </a:lnTo>
                    <a:lnTo>
                      <a:pt x="3474" y="1743"/>
                    </a:lnTo>
                    <a:lnTo>
                      <a:pt x="3585" y="1753"/>
                    </a:lnTo>
                    <a:lnTo>
                      <a:pt x="3696" y="1764"/>
                    </a:lnTo>
                    <a:lnTo>
                      <a:pt x="3809" y="1771"/>
                    </a:lnTo>
                    <a:lnTo>
                      <a:pt x="3922" y="1778"/>
                    </a:lnTo>
                    <a:lnTo>
                      <a:pt x="4035" y="1785"/>
                    </a:lnTo>
                    <a:lnTo>
                      <a:pt x="4148" y="1788"/>
                    </a:lnTo>
                    <a:lnTo>
                      <a:pt x="4263" y="1790"/>
                    </a:lnTo>
                    <a:lnTo>
                      <a:pt x="4378" y="1790"/>
                    </a:lnTo>
                    <a:lnTo>
                      <a:pt x="4491" y="1790"/>
                    </a:lnTo>
                    <a:lnTo>
                      <a:pt x="4605" y="1786"/>
                    </a:lnTo>
                    <a:lnTo>
                      <a:pt x="4720" y="1783"/>
                    </a:lnTo>
                    <a:lnTo>
                      <a:pt x="4835" y="1776"/>
                    </a:lnTo>
                    <a:lnTo>
                      <a:pt x="4949" y="1767"/>
                    </a:lnTo>
                    <a:lnTo>
                      <a:pt x="4949" y="1767"/>
                    </a:lnTo>
                    <a:lnTo>
                      <a:pt x="5057" y="1759"/>
                    </a:lnTo>
                    <a:lnTo>
                      <a:pt x="5163" y="1746"/>
                    </a:lnTo>
                    <a:lnTo>
                      <a:pt x="5267" y="1734"/>
                    </a:lnTo>
                    <a:lnTo>
                      <a:pt x="5368" y="1720"/>
                    </a:lnTo>
                    <a:lnTo>
                      <a:pt x="5469" y="1705"/>
                    </a:lnTo>
                    <a:lnTo>
                      <a:pt x="5568" y="1689"/>
                    </a:lnTo>
                    <a:lnTo>
                      <a:pt x="5665" y="1672"/>
                    </a:lnTo>
                    <a:lnTo>
                      <a:pt x="5759" y="1653"/>
                    </a:lnTo>
                    <a:lnTo>
                      <a:pt x="5853" y="1632"/>
                    </a:lnTo>
                    <a:lnTo>
                      <a:pt x="5945" y="1611"/>
                    </a:lnTo>
                    <a:lnTo>
                      <a:pt x="6037" y="1588"/>
                    </a:lnTo>
                    <a:lnTo>
                      <a:pt x="6126" y="1564"/>
                    </a:lnTo>
                    <a:lnTo>
                      <a:pt x="6213" y="1540"/>
                    </a:lnTo>
                    <a:lnTo>
                      <a:pt x="6300" y="1513"/>
                    </a:lnTo>
                    <a:lnTo>
                      <a:pt x="6383" y="1487"/>
                    </a:lnTo>
                    <a:lnTo>
                      <a:pt x="6467" y="1461"/>
                    </a:lnTo>
                    <a:lnTo>
                      <a:pt x="6548" y="1432"/>
                    </a:lnTo>
                    <a:lnTo>
                      <a:pt x="6630" y="1404"/>
                    </a:lnTo>
                    <a:lnTo>
                      <a:pt x="6708" y="1374"/>
                    </a:lnTo>
                    <a:lnTo>
                      <a:pt x="6786" y="1343"/>
                    </a:lnTo>
                    <a:lnTo>
                      <a:pt x="6863" y="1312"/>
                    </a:lnTo>
                    <a:lnTo>
                      <a:pt x="6939" y="1281"/>
                    </a:lnTo>
                    <a:lnTo>
                      <a:pt x="7085" y="1216"/>
                    </a:lnTo>
                    <a:lnTo>
                      <a:pt x="7228" y="1150"/>
                    </a:lnTo>
                    <a:lnTo>
                      <a:pt x="7367" y="1081"/>
                    </a:lnTo>
                    <a:lnTo>
                      <a:pt x="7499" y="1011"/>
                    </a:lnTo>
                    <a:lnTo>
                      <a:pt x="7629" y="942"/>
                    </a:lnTo>
                    <a:lnTo>
                      <a:pt x="7756" y="870"/>
                    </a:lnTo>
                    <a:lnTo>
                      <a:pt x="7878" y="801"/>
                    </a:lnTo>
                    <a:lnTo>
                      <a:pt x="7996" y="730"/>
                    </a:lnTo>
                    <a:lnTo>
                      <a:pt x="8112" y="660"/>
                    </a:lnTo>
                    <a:lnTo>
                      <a:pt x="8337" y="524"/>
                    </a:lnTo>
                    <a:lnTo>
                      <a:pt x="8549" y="394"/>
                    </a:lnTo>
                    <a:lnTo>
                      <a:pt x="8653" y="333"/>
                    </a:lnTo>
                    <a:lnTo>
                      <a:pt x="8755" y="274"/>
                    </a:lnTo>
                    <a:lnTo>
                      <a:pt x="8854" y="219"/>
                    </a:lnTo>
                    <a:lnTo>
                      <a:pt x="8953" y="166"/>
                    </a:lnTo>
                    <a:lnTo>
                      <a:pt x="9051" y="118"/>
                    </a:lnTo>
                    <a:lnTo>
                      <a:pt x="9148" y="74"/>
                    </a:lnTo>
                    <a:lnTo>
                      <a:pt x="9197" y="53"/>
                    </a:lnTo>
                    <a:lnTo>
                      <a:pt x="9244" y="34"/>
                    </a:lnTo>
                    <a:lnTo>
                      <a:pt x="9292" y="17"/>
                    </a:lnTo>
                    <a:lnTo>
                      <a:pt x="9339" y="0"/>
                    </a:lnTo>
                    <a:lnTo>
                      <a:pt x="933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70" name="Freeform 8"/>
              <p:cNvSpPr>
                <a:spLocks/>
              </p:cNvSpPr>
              <p:nvPr/>
            </p:nvSpPr>
            <p:spPr bwMode="auto">
              <a:xfrm>
                <a:off x="795338" y="0"/>
                <a:ext cx="7554913" cy="1363663"/>
              </a:xfrm>
              <a:custGeom>
                <a:avLst/>
                <a:gdLst/>
                <a:ahLst/>
                <a:cxnLst>
                  <a:cxn ang="0">
                    <a:pos x="9337" y="899"/>
                  </a:cxn>
                  <a:cxn ang="0">
                    <a:pos x="9428" y="874"/>
                  </a:cxn>
                  <a:cxn ang="0">
                    <a:pos x="9518" y="862"/>
                  </a:cxn>
                  <a:cxn ang="0">
                    <a:pos x="9466" y="860"/>
                  </a:cxn>
                  <a:cxn ang="0">
                    <a:pos x="9362" y="852"/>
                  </a:cxn>
                  <a:cxn ang="0">
                    <a:pos x="9200" y="827"/>
                  </a:cxn>
                  <a:cxn ang="0">
                    <a:pos x="8971" y="780"/>
                  </a:cxn>
                  <a:cxn ang="0">
                    <a:pos x="8727" y="720"/>
                  </a:cxn>
                  <a:cxn ang="0">
                    <a:pos x="8331" y="608"/>
                  </a:cxn>
                  <a:cxn ang="0">
                    <a:pos x="7891" y="481"/>
                  </a:cxn>
                  <a:cxn ang="0">
                    <a:pos x="7572" y="395"/>
                  </a:cxn>
                  <a:cxn ang="0">
                    <a:pos x="7229" y="308"/>
                  </a:cxn>
                  <a:cxn ang="0">
                    <a:pos x="6861" y="226"/>
                  </a:cxn>
                  <a:cxn ang="0">
                    <a:pos x="6466" y="153"/>
                  </a:cxn>
                  <a:cxn ang="0">
                    <a:pos x="6152" y="104"/>
                  </a:cxn>
                  <a:cxn ang="0">
                    <a:pos x="5933" y="76"/>
                  </a:cxn>
                  <a:cxn ang="0">
                    <a:pos x="5707" y="52"/>
                  </a:cxn>
                  <a:cxn ang="0">
                    <a:pos x="5474" y="31"/>
                  </a:cxn>
                  <a:cxn ang="0">
                    <a:pos x="5231" y="16"/>
                  </a:cxn>
                  <a:cxn ang="0">
                    <a:pos x="4982" y="5"/>
                  </a:cxn>
                  <a:cxn ang="0">
                    <a:pos x="4723" y="0"/>
                  </a:cxn>
                  <a:cxn ang="0">
                    <a:pos x="4456" y="0"/>
                  </a:cxn>
                  <a:cxn ang="0">
                    <a:pos x="4181" y="7"/>
                  </a:cxn>
                  <a:cxn ang="0">
                    <a:pos x="3896" y="19"/>
                  </a:cxn>
                  <a:cxn ang="0">
                    <a:pos x="3750" y="28"/>
                  </a:cxn>
                  <a:cxn ang="0">
                    <a:pos x="3463" y="52"/>
                  </a:cxn>
                  <a:cxn ang="0">
                    <a:pos x="3192" y="82"/>
                  </a:cxn>
                  <a:cxn ang="0">
                    <a:pos x="2935" y="118"/>
                  </a:cxn>
                  <a:cxn ang="0">
                    <a:pos x="2692" y="160"/>
                  </a:cxn>
                  <a:cxn ang="0">
                    <a:pos x="2461" y="209"/>
                  </a:cxn>
                  <a:cxn ang="0">
                    <a:pos x="2243" y="261"/>
                  </a:cxn>
                  <a:cxn ang="0">
                    <a:pos x="2038" y="316"/>
                  </a:cxn>
                  <a:cxn ang="0">
                    <a:pos x="1847" y="377"/>
                  </a:cxn>
                  <a:cxn ang="0">
                    <a:pos x="1666" y="441"/>
                  </a:cxn>
                  <a:cxn ang="0">
                    <a:pos x="1496" y="509"/>
                  </a:cxn>
                  <a:cxn ang="0">
                    <a:pos x="1338" y="579"/>
                  </a:cxn>
                  <a:cxn ang="0">
                    <a:pos x="1192" y="650"/>
                  </a:cxn>
                  <a:cxn ang="0">
                    <a:pos x="1055" y="721"/>
                  </a:cxn>
                  <a:cxn ang="0">
                    <a:pos x="928" y="796"/>
                  </a:cxn>
                  <a:cxn ang="0">
                    <a:pos x="811" y="869"/>
                  </a:cxn>
                  <a:cxn ang="0">
                    <a:pos x="705" y="944"/>
                  </a:cxn>
                  <a:cxn ang="0">
                    <a:pos x="606" y="1017"/>
                  </a:cxn>
                  <a:cxn ang="0">
                    <a:pos x="518" y="1090"/>
                  </a:cxn>
                  <a:cxn ang="0">
                    <a:pos x="436" y="1161"/>
                  </a:cxn>
                  <a:cxn ang="0">
                    <a:pos x="299" y="1295"/>
                  </a:cxn>
                  <a:cxn ang="0">
                    <a:pos x="191" y="1418"/>
                  </a:cxn>
                  <a:cxn ang="0">
                    <a:pos x="111" y="1526"/>
                  </a:cxn>
                  <a:cxn ang="0">
                    <a:pos x="54" y="1613"/>
                  </a:cxn>
                  <a:cxn ang="0">
                    <a:pos x="19" y="1677"/>
                  </a:cxn>
                  <a:cxn ang="0">
                    <a:pos x="0" y="1719"/>
                  </a:cxn>
                  <a:cxn ang="0">
                    <a:pos x="917" y="1674"/>
                  </a:cxn>
                  <a:cxn ang="0">
                    <a:pos x="3851" y="1514"/>
                  </a:cxn>
                  <a:cxn ang="0">
                    <a:pos x="4219" y="1491"/>
                  </a:cxn>
                  <a:cxn ang="0">
                    <a:pos x="4947" y="1441"/>
                  </a:cxn>
                  <a:cxn ang="0">
                    <a:pos x="5662" y="1382"/>
                  </a:cxn>
                  <a:cxn ang="0">
                    <a:pos x="6366" y="1312"/>
                  </a:cxn>
                  <a:cxn ang="0">
                    <a:pos x="7054" y="1234"/>
                  </a:cxn>
                  <a:cxn ang="0">
                    <a:pos x="7728" y="1149"/>
                  </a:cxn>
                  <a:cxn ang="0">
                    <a:pos x="8385" y="1055"/>
                  </a:cxn>
                  <a:cxn ang="0">
                    <a:pos x="9024" y="952"/>
                  </a:cxn>
                  <a:cxn ang="0">
                    <a:pos x="9337" y="899"/>
                  </a:cxn>
                </a:cxnLst>
                <a:rect l="0" t="0" r="r" b="b"/>
                <a:pathLst>
                  <a:path w="9518" h="1719">
                    <a:moveTo>
                      <a:pt x="9337" y="899"/>
                    </a:moveTo>
                    <a:lnTo>
                      <a:pt x="9337" y="899"/>
                    </a:lnTo>
                    <a:lnTo>
                      <a:pt x="9382" y="885"/>
                    </a:lnTo>
                    <a:lnTo>
                      <a:pt x="9428" y="874"/>
                    </a:lnTo>
                    <a:lnTo>
                      <a:pt x="9473" y="867"/>
                    </a:lnTo>
                    <a:lnTo>
                      <a:pt x="9518" y="862"/>
                    </a:lnTo>
                    <a:lnTo>
                      <a:pt x="9518" y="862"/>
                    </a:lnTo>
                    <a:lnTo>
                      <a:pt x="9466" y="860"/>
                    </a:lnTo>
                    <a:lnTo>
                      <a:pt x="9414" y="857"/>
                    </a:lnTo>
                    <a:lnTo>
                      <a:pt x="9362" y="852"/>
                    </a:lnTo>
                    <a:lnTo>
                      <a:pt x="9308" y="845"/>
                    </a:lnTo>
                    <a:lnTo>
                      <a:pt x="9200" y="827"/>
                    </a:lnTo>
                    <a:lnTo>
                      <a:pt x="9087" y="806"/>
                    </a:lnTo>
                    <a:lnTo>
                      <a:pt x="8971" y="780"/>
                    </a:lnTo>
                    <a:lnTo>
                      <a:pt x="8851" y="753"/>
                    </a:lnTo>
                    <a:lnTo>
                      <a:pt x="8727" y="720"/>
                    </a:lnTo>
                    <a:lnTo>
                      <a:pt x="8600" y="685"/>
                    </a:lnTo>
                    <a:lnTo>
                      <a:pt x="8331" y="608"/>
                    </a:lnTo>
                    <a:lnTo>
                      <a:pt x="8043" y="525"/>
                    </a:lnTo>
                    <a:lnTo>
                      <a:pt x="7891" y="481"/>
                    </a:lnTo>
                    <a:lnTo>
                      <a:pt x="7735" y="438"/>
                    </a:lnTo>
                    <a:lnTo>
                      <a:pt x="7572" y="395"/>
                    </a:lnTo>
                    <a:lnTo>
                      <a:pt x="7403" y="351"/>
                    </a:lnTo>
                    <a:lnTo>
                      <a:pt x="7229" y="308"/>
                    </a:lnTo>
                    <a:lnTo>
                      <a:pt x="7049" y="266"/>
                    </a:lnTo>
                    <a:lnTo>
                      <a:pt x="6861" y="226"/>
                    </a:lnTo>
                    <a:lnTo>
                      <a:pt x="6666" y="189"/>
                    </a:lnTo>
                    <a:lnTo>
                      <a:pt x="6466" y="153"/>
                    </a:lnTo>
                    <a:lnTo>
                      <a:pt x="6258" y="120"/>
                    </a:lnTo>
                    <a:lnTo>
                      <a:pt x="6152" y="104"/>
                    </a:lnTo>
                    <a:lnTo>
                      <a:pt x="6044" y="90"/>
                    </a:lnTo>
                    <a:lnTo>
                      <a:pt x="5933" y="76"/>
                    </a:lnTo>
                    <a:lnTo>
                      <a:pt x="5822" y="64"/>
                    </a:lnTo>
                    <a:lnTo>
                      <a:pt x="5707" y="52"/>
                    </a:lnTo>
                    <a:lnTo>
                      <a:pt x="5592" y="42"/>
                    </a:lnTo>
                    <a:lnTo>
                      <a:pt x="5474" y="31"/>
                    </a:lnTo>
                    <a:lnTo>
                      <a:pt x="5354" y="23"/>
                    </a:lnTo>
                    <a:lnTo>
                      <a:pt x="5231" y="16"/>
                    </a:lnTo>
                    <a:lnTo>
                      <a:pt x="5107" y="10"/>
                    </a:lnTo>
                    <a:lnTo>
                      <a:pt x="4982" y="5"/>
                    </a:lnTo>
                    <a:lnTo>
                      <a:pt x="4854" y="2"/>
                    </a:lnTo>
                    <a:lnTo>
                      <a:pt x="4723" y="0"/>
                    </a:lnTo>
                    <a:lnTo>
                      <a:pt x="4591" y="0"/>
                    </a:lnTo>
                    <a:lnTo>
                      <a:pt x="4456" y="0"/>
                    </a:lnTo>
                    <a:lnTo>
                      <a:pt x="4318" y="2"/>
                    </a:lnTo>
                    <a:lnTo>
                      <a:pt x="4181" y="7"/>
                    </a:lnTo>
                    <a:lnTo>
                      <a:pt x="4039" y="12"/>
                    </a:lnTo>
                    <a:lnTo>
                      <a:pt x="3896" y="19"/>
                    </a:lnTo>
                    <a:lnTo>
                      <a:pt x="3750" y="28"/>
                    </a:lnTo>
                    <a:lnTo>
                      <a:pt x="3750" y="28"/>
                    </a:lnTo>
                    <a:lnTo>
                      <a:pt x="3606" y="38"/>
                    </a:lnTo>
                    <a:lnTo>
                      <a:pt x="3463" y="52"/>
                    </a:lnTo>
                    <a:lnTo>
                      <a:pt x="3326" y="66"/>
                    </a:lnTo>
                    <a:lnTo>
                      <a:pt x="3192" y="82"/>
                    </a:lnTo>
                    <a:lnTo>
                      <a:pt x="3062" y="99"/>
                    </a:lnTo>
                    <a:lnTo>
                      <a:pt x="2935" y="118"/>
                    </a:lnTo>
                    <a:lnTo>
                      <a:pt x="2812" y="139"/>
                    </a:lnTo>
                    <a:lnTo>
                      <a:pt x="2692" y="160"/>
                    </a:lnTo>
                    <a:lnTo>
                      <a:pt x="2575" y="184"/>
                    </a:lnTo>
                    <a:lnTo>
                      <a:pt x="2461" y="209"/>
                    </a:lnTo>
                    <a:lnTo>
                      <a:pt x="2351" y="233"/>
                    </a:lnTo>
                    <a:lnTo>
                      <a:pt x="2243" y="261"/>
                    </a:lnTo>
                    <a:lnTo>
                      <a:pt x="2139" y="289"/>
                    </a:lnTo>
                    <a:lnTo>
                      <a:pt x="2038" y="316"/>
                    </a:lnTo>
                    <a:lnTo>
                      <a:pt x="1941" y="348"/>
                    </a:lnTo>
                    <a:lnTo>
                      <a:pt x="1847" y="377"/>
                    </a:lnTo>
                    <a:lnTo>
                      <a:pt x="1755" y="410"/>
                    </a:lnTo>
                    <a:lnTo>
                      <a:pt x="1666" y="441"/>
                    </a:lnTo>
                    <a:lnTo>
                      <a:pt x="1579" y="474"/>
                    </a:lnTo>
                    <a:lnTo>
                      <a:pt x="1496" y="509"/>
                    </a:lnTo>
                    <a:lnTo>
                      <a:pt x="1416" y="544"/>
                    </a:lnTo>
                    <a:lnTo>
                      <a:pt x="1338" y="579"/>
                    </a:lnTo>
                    <a:lnTo>
                      <a:pt x="1263" y="614"/>
                    </a:lnTo>
                    <a:lnTo>
                      <a:pt x="1192" y="650"/>
                    </a:lnTo>
                    <a:lnTo>
                      <a:pt x="1122" y="685"/>
                    </a:lnTo>
                    <a:lnTo>
                      <a:pt x="1055" y="721"/>
                    </a:lnTo>
                    <a:lnTo>
                      <a:pt x="990" y="760"/>
                    </a:lnTo>
                    <a:lnTo>
                      <a:pt x="928" y="796"/>
                    </a:lnTo>
                    <a:lnTo>
                      <a:pt x="869" y="833"/>
                    </a:lnTo>
                    <a:lnTo>
                      <a:pt x="811" y="869"/>
                    </a:lnTo>
                    <a:lnTo>
                      <a:pt x="757" y="907"/>
                    </a:lnTo>
                    <a:lnTo>
                      <a:pt x="705" y="944"/>
                    </a:lnTo>
                    <a:lnTo>
                      <a:pt x="655" y="980"/>
                    </a:lnTo>
                    <a:lnTo>
                      <a:pt x="606" y="1017"/>
                    </a:lnTo>
                    <a:lnTo>
                      <a:pt x="561" y="1053"/>
                    </a:lnTo>
                    <a:lnTo>
                      <a:pt x="518" y="1090"/>
                    </a:lnTo>
                    <a:lnTo>
                      <a:pt x="476" y="1125"/>
                    </a:lnTo>
                    <a:lnTo>
                      <a:pt x="436" y="1161"/>
                    </a:lnTo>
                    <a:lnTo>
                      <a:pt x="365" y="1229"/>
                    </a:lnTo>
                    <a:lnTo>
                      <a:pt x="299" y="1295"/>
                    </a:lnTo>
                    <a:lnTo>
                      <a:pt x="241" y="1359"/>
                    </a:lnTo>
                    <a:lnTo>
                      <a:pt x="191" y="1418"/>
                    </a:lnTo>
                    <a:lnTo>
                      <a:pt x="147" y="1474"/>
                    </a:lnTo>
                    <a:lnTo>
                      <a:pt x="111" y="1526"/>
                    </a:lnTo>
                    <a:lnTo>
                      <a:pt x="80" y="1573"/>
                    </a:lnTo>
                    <a:lnTo>
                      <a:pt x="54" y="1613"/>
                    </a:lnTo>
                    <a:lnTo>
                      <a:pt x="33" y="1648"/>
                    </a:lnTo>
                    <a:lnTo>
                      <a:pt x="19" y="1677"/>
                    </a:lnTo>
                    <a:lnTo>
                      <a:pt x="8" y="1698"/>
                    </a:lnTo>
                    <a:lnTo>
                      <a:pt x="0" y="1719"/>
                    </a:lnTo>
                    <a:lnTo>
                      <a:pt x="0" y="1719"/>
                    </a:lnTo>
                    <a:lnTo>
                      <a:pt x="917" y="1674"/>
                    </a:lnTo>
                    <a:lnTo>
                      <a:pt x="1866" y="1623"/>
                    </a:lnTo>
                    <a:lnTo>
                      <a:pt x="3851" y="1514"/>
                    </a:lnTo>
                    <a:lnTo>
                      <a:pt x="3851" y="1514"/>
                    </a:lnTo>
                    <a:lnTo>
                      <a:pt x="4219" y="1491"/>
                    </a:lnTo>
                    <a:lnTo>
                      <a:pt x="4584" y="1467"/>
                    </a:lnTo>
                    <a:lnTo>
                      <a:pt x="4947" y="1441"/>
                    </a:lnTo>
                    <a:lnTo>
                      <a:pt x="5305" y="1413"/>
                    </a:lnTo>
                    <a:lnTo>
                      <a:pt x="5662" y="1382"/>
                    </a:lnTo>
                    <a:lnTo>
                      <a:pt x="6016" y="1347"/>
                    </a:lnTo>
                    <a:lnTo>
                      <a:pt x="6366" y="1312"/>
                    </a:lnTo>
                    <a:lnTo>
                      <a:pt x="6711" y="1274"/>
                    </a:lnTo>
                    <a:lnTo>
                      <a:pt x="7054" y="1234"/>
                    </a:lnTo>
                    <a:lnTo>
                      <a:pt x="7393" y="1192"/>
                    </a:lnTo>
                    <a:lnTo>
                      <a:pt x="7728" y="1149"/>
                    </a:lnTo>
                    <a:lnTo>
                      <a:pt x="8058" y="1102"/>
                    </a:lnTo>
                    <a:lnTo>
                      <a:pt x="8385" y="1055"/>
                    </a:lnTo>
                    <a:lnTo>
                      <a:pt x="8706" y="1005"/>
                    </a:lnTo>
                    <a:lnTo>
                      <a:pt x="9024" y="952"/>
                    </a:lnTo>
                    <a:lnTo>
                      <a:pt x="9337" y="899"/>
                    </a:lnTo>
                    <a:lnTo>
                      <a:pt x="9337" y="89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12" name="Group 168"/>
            <p:cNvGrpSpPr/>
            <p:nvPr/>
          </p:nvGrpSpPr>
          <p:grpSpPr>
            <a:xfrm rot="550500">
              <a:off x="5079516" y="3730262"/>
              <a:ext cx="820427" cy="229847"/>
              <a:chOff x="793750" y="0"/>
              <a:chExt cx="7556501" cy="2116991"/>
            </a:xfrm>
            <a:grpFill/>
          </p:grpSpPr>
          <p:sp>
            <p:nvSpPr>
              <p:cNvPr id="67" name="Freeform 7"/>
              <p:cNvSpPr>
                <a:spLocks/>
              </p:cNvSpPr>
              <p:nvPr/>
            </p:nvSpPr>
            <p:spPr bwMode="auto">
              <a:xfrm>
                <a:off x="793750" y="696178"/>
                <a:ext cx="7413625" cy="1420813"/>
              </a:xfrm>
              <a:custGeom>
                <a:avLst/>
                <a:gdLst/>
                <a:ahLst/>
                <a:cxnLst>
                  <a:cxn ang="0">
                    <a:pos x="9339" y="0"/>
                  </a:cxn>
                  <a:cxn ang="0">
                    <a:pos x="8708" y="106"/>
                  </a:cxn>
                  <a:cxn ang="0">
                    <a:pos x="8060" y="203"/>
                  </a:cxn>
                  <a:cxn ang="0">
                    <a:pos x="7395" y="293"/>
                  </a:cxn>
                  <a:cxn ang="0">
                    <a:pos x="6713" y="375"/>
                  </a:cxn>
                  <a:cxn ang="0">
                    <a:pos x="6018" y="448"/>
                  </a:cxn>
                  <a:cxn ang="0">
                    <a:pos x="5307" y="514"/>
                  </a:cxn>
                  <a:cxn ang="0">
                    <a:pos x="4586" y="568"/>
                  </a:cxn>
                  <a:cxn ang="0">
                    <a:pos x="3853" y="615"/>
                  </a:cxn>
                  <a:cxn ang="0">
                    <a:pos x="1868" y="724"/>
                  </a:cxn>
                  <a:cxn ang="0">
                    <a:pos x="2" y="820"/>
                  </a:cxn>
                  <a:cxn ang="0">
                    <a:pos x="0" y="822"/>
                  </a:cxn>
                  <a:cxn ang="0">
                    <a:pos x="113" y="870"/>
                  </a:cxn>
                  <a:cxn ang="0">
                    <a:pos x="431" y="997"/>
                  </a:cxn>
                  <a:cxn ang="0">
                    <a:pos x="657" y="1081"/>
                  </a:cxn>
                  <a:cxn ang="0">
                    <a:pos x="921" y="1173"/>
                  </a:cxn>
                  <a:cxn ang="0">
                    <a:pos x="1223" y="1270"/>
                  </a:cxn>
                  <a:cxn ang="0">
                    <a:pos x="1559" y="1369"/>
                  </a:cxn>
                  <a:cxn ang="0">
                    <a:pos x="1922" y="1465"/>
                  </a:cxn>
                  <a:cxn ang="0">
                    <a:pos x="2310" y="1555"/>
                  </a:cxn>
                  <a:cxn ang="0">
                    <a:pos x="2718" y="1635"/>
                  </a:cxn>
                  <a:cxn ang="0">
                    <a:pos x="2930" y="1672"/>
                  </a:cxn>
                  <a:cxn ang="0">
                    <a:pos x="3146" y="1703"/>
                  </a:cxn>
                  <a:cxn ang="0">
                    <a:pos x="3363" y="1731"/>
                  </a:cxn>
                  <a:cxn ang="0">
                    <a:pos x="3585" y="1753"/>
                  </a:cxn>
                  <a:cxn ang="0">
                    <a:pos x="3809" y="1771"/>
                  </a:cxn>
                  <a:cxn ang="0">
                    <a:pos x="4035" y="1785"/>
                  </a:cxn>
                  <a:cxn ang="0">
                    <a:pos x="4263" y="1790"/>
                  </a:cxn>
                  <a:cxn ang="0">
                    <a:pos x="4491" y="1790"/>
                  </a:cxn>
                  <a:cxn ang="0">
                    <a:pos x="4720" y="1783"/>
                  </a:cxn>
                  <a:cxn ang="0">
                    <a:pos x="4949" y="1767"/>
                  </a:cxn>
                  <a:cxn ang="0">
                    <a:pos x="5057" y="1759"/>
                  </a:cxn>
                  <a:cxn ang="0">
                    <a:pos x="5267" y="1734"/>
                  </a:cxn>
                  <a:cxn ang="0">
                    <a:pos x="5469" y="1705"/>
                  </a:cxn>
                  <a:cxn ang="0">
                    <a:pos x="5665" y="1672"/>
                  </a:cxn>
                  <a:cxn ang="0">
                    <a:pos x="5853" y="1632"/>
                  </a:cxn>
                  <a:cxn ang="0">
                    <a:pos x="6037" y="1588"/>
                  </a:cxn>
                  <a:cxn ang="0">
                    <a:pos x="6213" y="1540"/>
                  </a:cxn>
                  <a:cxn ang="0">
                    <a:pos x="6383" y="1487"/>
                  </a:cxn>
                  <a:cxn ang="0">
                    <a:pos x="6548" y="1432"/>
                  </a:cxn>
                  <a:cxn ang="0">
                    <a:pos x="6708" y="1374"/>
                  </a:cxn>
                  <a:cxn ang="0">
                    <a:pos x="6863" y="1312"/>
                  </a:cxn>
                  <a:cxn ang="0">
                    <a:pos x="7085" y="1216"/>
                  </a:cxn>
                  <a:cxn ang="0">
                    <a:pos x="7367" y="1081"/>
                  </a:cxn>
                  <a:cxn ang="0">
                    <a:pos x="7629" y="942"/>
                  </a:cxn>
                  <a:cxn ang="0">
                    <a:pos x="7878" y="801"/>
                  </a:cxn>
                  <a:cxn ang="0">
                    <a:pos x="8112" y="660"/>
                  </a:cxn>
                  <a:cxn ang="0">
                    <a:pos x="8549" y="394"/>
                  </a:cxn>
                  <a:cxn ang="0">
                    <a:pos x="8755" y="274"/>
                  </a:cxn>
                  <a:cxn ang="0">
                    <a:pos x="8953" y="166"/>
                  </a:cxn>
                  <a:cxn ang="0">
                    <a:pos x="9148" y="74"/>
                  </a:cxn>
                  <a:cxn ang="0">
                    <a:pos x="9244" y="34"/>
                  </a:cxn>
                  <a:cxn ang="0">
                    <a:pos x="9339" y="0"/>
                  </a:cxn>
                </a:cxnLst>
                <a:rect l="0" t="0" r="r" b="b"/>
                <a:pathLst>
                  <a:path w="9339" h="1790">
                    <a:moveTo>
                      <a:pt x="9339" y="0"/>
                    </a:moveTo>
                    <a:lnTo>
                      <a:pt x="9339" y="0"/>
                    </a:lnTo>
                    <a:lnTo>
                      <a:pt x="9026" y="53"/>
                    </a:lnTo>
                    <a:lnTo>
                      <a:pt x="8708" y="106"/>
                    </a:lnTo>
                    <a:lnTo>
                      <a:pt x="8387" y="156"/>
                    </a:lnTo>
                    <a:lnTo>
                      <a:pt x="8060" y="203"/>
                    </a:lnTo>
                    <a:lnTo>
                      <a:pt x="7730" y="250"/>
                    </a:lnTo>
                    <a:lnTo>
                      <a:pt x="7395" y="293"/>
                    </a:lnTo>
                    <a:lnTo>
                      <a:pt x="7056" y="335"/>
                    </a:lnTo>
                    <a:lnTo>
                      <a:pt x="6713" y="375"/>
                    </a:lnTo>
                    <a:lnTo>
                      <a:pt x="6368" y="413"/>
                    </a:lnTo>
                    <a:lnTo>
                      <a:pt x="6018" y="448"/>
                    </a:lnTo>
                    <a:lnTo>
                      <a:pt x="5664" y="483"/>
                    </a:lnTo>
                    <a:lnTo>
                      <a:pt x="5307" y="514"/>
                    </a:lnTo>
                    <a:lnTo>
                      <a:pt x="4949" y="542"/>
                    </a:lnTo>
                    <a:lnTo>
                      <a:pt x="4586" y="568"/>
                    </a:lnTo>
                    <a:lnTo>
                      <a:pt x="4221" y="592"/>
                    </a:lnTo>
                    <a:lnTo>
                      <a:pt x="3853" y="615"/>
                    </a:lnTo>
                    <a:lnTo>
                      <a:pt x="3853" y="615"/>
                    </a:lnTo>
                    <a:lnTo>
                      <a:pt x="1868" y="724"/>
                    </a:lnTo>
                    <a:lnTo>
                      <a:pt x="919" y="775"/>
                    </a:lnTo>
                    <a:lnTo>
                      <a:pt x="2" y="820"/>
                    </a:lnTo>
                    <a:lnTo>
                      <a:pt x="0" y="822"/>
                    </a:lnTo>
                    <a:lnTo>
                      <a:pt x="0" y="822"/>
                    </a:lnTo>
                    <a:lnTo>
                      <a:pt x="30" y="834"/>
                    </a:lnTo>
                    <a:lnTo>
                      <a:pt x="113" y="870"/>
                    </a:lnTo>
                    <a:lnTo>
                      <a:pt x="249" y="926"/>
                    </a:lnTo>
                    <a:lnTo>
                      <a:pt x="431" y="997"/>
                    </a:lnTo>
                    <a:lnTo>
                      <a:pt x="539" y="1037"/>
                    </a:lnTo>
                    <a:lnTo>
                      <a:pt x="657" y="1081"/>
                    </a:lnTo>
                    <a:lnTo>
                      <a:pt x="784" y="1126"/>
                    </a:lnTo>
                    <a:lnTo>
                      <a:pt x="921" y="1173"/>
                    </a:lnTo>
                    <a:lnTo>
                      <a:pt x="1069" y="1221"/>
                    </a:lnTo>
                    <a:lnTo>
                      <a:pt x="1223" y="1270"/>
                    </a:lnTo>
                    <a:lnTo>
                      <a:pt x="1387" y="1319"/>
                    </a:lnTo>
                    <a:lnTo>
                      <a:pt x="1559" y="1369"/>
                    </a:lnTo>
                    <a:lnTo>
                      <a:pt x="1736" y="1418"/>
                    </a:lnTo>
                    <a:lnTo>
                      <a:pt x="1922" y="1465"/>
                    </a:lnTo>
                    <a:lnTo>
                      <a:pt x="2113" y="1512"/>
                    </a:lnTo>
                    <a:lnTo>
                      <a:pt x="2310" y="1555"/>
                    </a:lnTo>
                    <a:lnTo>
                      <a:pt x="2511" y="1597"/>
                    </a:lnTo>
                    <a:lnTo>
                      <a:pt x="2718" y="1635"/>
                    </a:lnTo>
                    <a:lnTo>
                      <a:pt x="2824" y="1654"/>
                    </a:lnTo>
                    <a:lnTo>
                      <a:pt x="2930" y="1672"/>
                    </a:lnTo>
                    <a:lnTo>
                      <a:pt x="3036" y="1687"/>
                    </a:lnTo>
                    <a:lnTo>
                      <a:pt x="3146" y="1703"/>
                    </a:lnTo>
                    <a:lnTo>
                      <a:pt x="3253" y="1717"/>
                    </a:lnTo>
                    <a:lnTo>
                      <a:pt x="3363" y="1731"/>
                    </a:lnTo>
                    <a:lnTo>
                      <a:pt x="3474" y="1743"/>
                    </a:lnTo>
                    <a:lnTo>
                      <a:pt x="3585" y="1753"/>
                    </a:lnTo>
                    <a:lnTo>
                      <a:pt x="3696" y="1764"/>
                    </a:lnTo>
                    <a:lnTo>
                      <a:pt x="3809" y="1771"/>
                    </a:lnTo>
                    <a:lnTo>
                      <a:pt x="3922" y="1778"/>
                    </a:lnTo>
                    <a:lnTo>
                      <a:pt x="4035" y="1785"/>
                    </a:lnTo>
                    <a:lnTo>
                      <a:pt x="4148" y="1788"/>
                    </a:lnTo>
                    <a:lnTo>
                      <a:pt x="4263" y="1790"/>
                    </a:lnTo>
                    <a:lnTo>
                      <a:pt x="4378" y="1790"/>
                    </a:lnTo>
                    <a:lnTo>
                      <a:pt x="4491" y="1790"/>
                    </a:lnTo>
                    <a:lnTo>
                      <a:pt x="4605" y="1786"/>
                    </a:lnTo>
                    <a:lnTo>
                      <a:pt x="4720" y="1783"/>
                    </a:lnTo>
                    <a:lnTo>
                      <a:pt x="4835" y="1776"/>
                    </a:lnTo>
                    <a:lnTo>
                      <a:pt x="4949" y="1767"/>
                    </a:lnTo>
                    <a:lnTo>
                      <a:pt x="4949" y="1767"/>
                    </a:lnTo>
                    <a:lnTo>
                      <a:pt x="5057" y="1759"/>
                    </a:lnTo>
                    <a:lnTo>
                      <a:pt x="5163" y="1746"/>
                    </a:lnTo>
                    <a:lnTo>
                      <a:pt x="5267" y="1734"/>
                    </a:lnTo>
                    <a:lnTo>
                      <a:pt x="5368" y="1720"/>
                    </a:lnTo>
                    <a:lnTo>
                      <a:pt x="5469" y="1705"/>
                    </a:lnTo>
                    <a:lnTo>
                      <a:pt x="5568" y="1689"/>
                    </a:lnTo>
                    <a:lnTo>
                      <a:pt x="5665" y="1672"/>
                    </a:lnTo>
                    <a:lnTo>
                      <a:pt x="5759" y="1653"/>
                    </a:lnTo>
                    <a:lnTo>
                      <a:pt x="5853" y="1632"/>
                    </a:lnTo>
                    <a:lnTo>
                      <a:pt x="5945" y="1611"/>
                    </a:lnTo>
                    <a:lnTo>
                      <a:pt x="6037" y="1588"/>
                    </a:lnTo>
                    <a:lnTo>
                      <a:pt x="6126" y="1564"/>
                    </a:lnTo>
                    <a:lnTo>
                      <a:pt x="6213" y="1540"/>
                    </a:lnTo>
                    <a:lnTo>
                      <a:pt x="6300" y="1513"/>
                    </a:lnTo>
                    <a:lnTo>
                      <a:pt x="6383" y="1487"/>
                    </a:lnTo>
                    <a:lnTo>
                      <a:pt x="6467" y="1461"/>
                    </a:lnTo>
                    <a:lnTo>
                      <a:pt x="6548" y="1432"/>
                    </a:lnTo>
                    <a:lnTo>
                      <a:pt x="6630" y="1404"/>
                    </a:lnTo>
                    <a:lnTo>
                      <a:pt x="6708" y="1374"/>
                    </a:lnTo>
                    <a:lnTo>
                      <a:pt x="6786" y="1343"/>
                    </a:lnTo>
                    <a:lnTo>
                      <a:pt x="6863" y="1312"/>
                    </a:lnTo>
                    <a:lnTo>
                      <a:pt x="6939" y="1281"/>
                    </a:lnTo>
                    <a:lnTo>
                      <a:pt x="7085" y="1216"/>
                    </a:lnTo>
                    <a:lnTo>
                      <a:pt x="7228" y="1150"/>
                    </a:lnTo>
                    <a:lnTo>
                      <a:pt x="7367" y="1081"/>
                    </a:lnTo>
                    <a:lnTo>
                      <a:pt x="7499" y="1011"/>
                    </a:lnTo>
                    <a:lnTo>
                      <a:pt x="7629" y="942"/>
                    </a:lnTo>
                    <a:lnTo>
                      <a:pt x="7756" y="870"/>
                    </a:lnTo>
                    <a:lnTo>
                      <a:pt x="7878" y="801"/>
                    </a:lnTo>
                    <a:lnTo>
                      <a:pt x="7996" y="730"/>
                    </a:lnTo>
                    <a:lnTo>
                      <a:pt x="8112" y="660"/>
                    </a:lnTo>
                    <a:lnTo>
                      <a:pt x="8337" y="524"/>
                    </a:lnTo>
                    <a:lnTo>
                      <a:pt x="8549" y="394"/>
                    </a:lnTo>
                    <a:lnTo>
                      <a:pt x="8653" y="333"/>
                    </a:lnTo>
                    <a:lnTo>
                      <a:pt x="8755" y="274"/>
                    </a:lnTo>
                    <a:lnTo>
                      <a:pt x="8854" y="219"/>
                    </a:lnTo>
                    <a:lnTo>
                      <a:pt x="8953" y="166"/>
                    </a:lnTo>
                    <a:lnTo>
                      <a:pt x="9051" y="118"/>
                    </a:lnTo>
                    <a:lnTo>
                      <a:pt x="9148" y="74"/>
                    </a:lnTo>
                    <a:lnTo>
                      <a:pt x="9197" y="53"/>
                    </a:lnTo>
                    <a:lnTo>
                      <a:pt x="9244" y="34"/>
                    </a:lnTo>
                    <a:lnTo>
                      <a:pt x="9292" y="17"/>
                    </a:lnTo>
                    <a:lnTo>
                      <a:pt x="9339" y="0"/>
                    </a:lnTo>
                    <a:lnTo>
                      <a:pt x="933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68" name="Freeform 8"/>
              <p:cNvSpPr>
                <a:spLocks/>
              </p:cNvSpPr>
              <p:nvPr/>
            </p:nvSpPr>
            <p:spPr bwMode="auto">
              <a:xfrm>
                <a:off x="795338" y="0"/>
                <a:ext cx="7554913" cy="1363663"/>
              </a:xfrm>
              <a:custGeom>
                <a:avLst/>
                <a:gdLst/>
                <a:ahLst/>
                <a:cxnLst>
                  <a:cxn ang="0">
                    <a:pos x="9337" y="899"/>
                  </a:cxn>
                  <a:cxn ang="0">
                    <a:pos x="9428" y="874"/>
                  </a:cxn>
                  <a:cxn ang="0">
                    <a:pos x="9518" y="862"/>
                  </a:cxn>
                  <a:cxn ang="0">
                    <a:pos x="9466" y="860"/>
                  </a:cxn>
                  <a:cxn ang="0">
                    <a:pos x="9362" y="852"/>
                  </a:cxn>
                  <a:cxn ang="0">
                    <a:pos x="9200" y="827"/>
                  </a:cxn>
                  <a:cxn ang="0">
                    <a:pos x="8971" y="780"/>
                  </a:cxn>
                  <a:cxn ang="0">
                    <a:pos x="8727" y="720"/>
                  </a:cxn>
                  <a:cxn ang="0">
                    <a:pos x="8331" y="608"/>
                  </a:cxn>
                  <a:cxn ang="0">
                    <a:pos x="7891" y="481"/>
                  </a:cxn>
                  <a:cxn ang="0">
                    <a:pos x="7572" y="395"/>
                  </a:cxn>
                  <a:cxn ang="0">
                    <a:pos x="7229" y="308"/>
                  </a:cxn>
                  <a:cxn ang="0">
                    <a:pos x="6861" y="226"/>
                  </a:cxn>
                  <a:cxn ang="0">
                    <a:pos x="6466" y="153"/>
                  </a:cxn>
                  <a:cxn ang="0">
                    <a:pos x="6152" y="104"/>
                  </a:cxn>
                  <a:cxn ang="0">
                    <a:pos x="5933" y="76"/>
                  </a:cxn>
                  <a:cxn ang="0">
                    <a:pos x="5707" y="52"/>
                  </a:cxn>
                  <a:cxn ang="0">
                    <a:pos x="5474" y="31"/>
                  </a:cxn>
                  <a:cxn ang="0">
                    <a:pos x="5231" y="16"/>
                  </a:cxn>
                  <a:cxn ang="0">
                    <a:pos x="4982" y="5"/>
                  </a:cxn>
                  <a:cxn ang="0">
                    <a:pos x="4723" y="0"/>
                  </a:cxn>
                  <a:cxn ang="0">
                    <a:pos x="4456" y="0"/>
                  </a:cxn>
                  <a:cxn ang="0">
                    <a:pos x="4181" y="7"/>
                  </a:cxn>
                  <a:cxn ang="0">
                    <a:pos x="3896" y="19"/>
                  </a:cxn>
                  <a:cxn ang="0">
                    <a:pos x="3750" y="28"/>
                  </a:cxn>
                  <a:cxn ang="0">
                    <a:pos x="3463" y="52"/>
                  </a:cxn>
                  <a:cxn ang="0">
                    <a:pos x="3192" y="82"/>
                  </a:cxn>
                  <a:cxn ang="0">
                    <a:pos x="2935" y="118"/>
                  </a:cxn>
                  <a:cxn ang="0">
                    <a:pos x="2692" y="160"/>
                  </a:cxn>
                  <a:cxn ang="0">
                    <a:pos x="2461" y="209"/>
                  </a:cxn>
                  <a:cxn ang="0">
                    <a:pos x="2243" y="261"/>
                  </a:cxn>
                  <a:cxn ang="0">
                    <a:pos x="2038" y="316"/>
                  </a:cxn>
                  <a:cxn ang="0">
                    <a:pos x="1847" y="377"/>
                  </a:cxn>
                  <a:cxn ang="0">
                    <a:pos x="1666" y="441"/>
                  </a:cxn>
                  <a:cxn ang="0">
                    <a:pos x="1496" y="509"/>
                  </a:cxn>
                  <a:cxn ang="0">
                    <a:pos x="1338" y="579"/>
                  </a:cxn>
                  <a:cxn ang="0">
                    <a:pos x="1192" y="650"/>
                  </a:cxn>
                  <a:cxn ang="0">
                    <a:pos x="1055" y="721"/>
                  </a:cxn>
                  <a:cxn ang="0">
                    <a:pos x="928" y="796"/>
                  </a:cxn>
                  <a:cxn ang="0">
                    <a:pos x="811" y="869"/>
                  </a:cxn>
                  <a:cxn ang="0">
                    <a:pos x="705" y="944"/>
                  </a:cxn>
                  <a:cxn ang="0">
                    <a:pos x="606" y="1017"/>
                  </a:cxn>
                  <a:cxn ang="0">
                    <a:pos x="518" y="1090"/>
                  </a:cxn>
                  <a:cxn ang="0">
                    <a:pos x="436" y="1161"/>
                  </a:cxn>
                  <a:cxn ang="0">
                    <a:pos x="299" y="1295"/>
                  </a:cxn>
                  <a:cxn ang="0">
                    <a:pos x="191" y="1418"/>
                  </a:cxn>
                  <a:cxn ang="0">
                    <a:pos x="111" y="1526"/>
                  </a:cxn>
                  <a:cxn ang="0">
                    <a:pos x="54" y="1613"/>
                  </a:cxn>
                  <a:cxn ang="0">
                    <a:pos x="19" y="1677"/>
                  </a:cxn>
                  <a:cxn ang="0">
                    <a:pos x="0" y="1719"/>
                  </a:cxn>
                  <a:cxn ang="0">
                    <a:pos x="917" y="1674"/>
                  </a:cxn>
                  <a:cxn ang="0">
                    <a:pos x="3851" y="1514"/>
                  </a:cxn>
                  <a:cxn ang="0">
                    <a:pos x="4219" y="1491"/>
                  </a:cxn>
                  <a:cxn ang="0">
                    <a:pos x="4947" y="1441"/>
                  </a:cxn>
                  <a:cxn ang="0">
                    <a:pos x="5662" y="1382"/>
                  </a:cxn>
                  <a:cxn ang="0">
                    <a:pos x="6366" y="1312"/>
                  </a:cxn>
                  <a:cxn ang="0">
                    <a:pos x="7054" y="1234"/>
                  </a:cxn>
                  <a:cxn ang="0">
                    <a:pos x="7728" y="1149"/>
                  </a:cxn>
                  <a:cxn ang="0">
                    <a:pos x="8385" y="1055"/>
                  </a:cxn>
                  <a:cxn ang="0">
                    <a:pos x="9024" y="952"/>
                  </a:cxn>
                  <a:cxn ang="0">
                    <a:pos x="9337" y="899"/>
                  </a:cxn>
                </a:cxnLst>
                <a:rect l="0" t="0" r="r" b="b"/>
                <a:pathLst>
                  <a:path w="9518" h="1719">
                    <a:moveTo>
                      <a:pt x="9337" y="899"/>
                    </a:moveTo>
                    <a:lnTo>
                      <a:pt x="9337" y="899"/>
                    </a:lnTo>
                    <a:lnTo>
                      <a:pt x="9382" y="885"/>
                    </a:lnTo>
                    <a:lnTo>
                      <a:pt x="9428" y="874"/>
                    </a:lnTo>
                    <a:lnTo>
                      <a:pt x="9473" y="867"/>
                    </a:lnTo>
                    <a:lnTo>
                      <a:pt x="9518" y="862"/>
                    </a:lnTo>
                    <a:lnTo>
                      <a:pt x="9518" y="862"/>
                    </a:lnTo>
                    <a:lnTo>
                      <a:pt x="9466" y="860"/>
                    </a:lnTo>
                    <a:lnTo>
                      <a:pt x="9414" y="857"/>
                    </a:lnTo>
                    <a:lnTo>
                      <a:pt x="9362" y="852"/>
                    </a:lnTo>
                    <a:lnTo>
                      <a:pt x="9308" y="845"/>
                    </a:lnTo>
                    <a:lnTo>
                      <a:pt x="9200" y="827"/>
                    </a:lnTo>
                    <a:lnTo>
                      <a:pt x="9087" y="806"/>
                    </a:lnTo>
                    <a:lnTo>
                      <a:pt x="8971" y="780"/>
                    </a:lnTo>
                    <a:lnTo>
                      <a:pt x="8851" y="753"/>
                    </a:lnTo>
                    <a:lnTo>
                      <a:pt x="8727" y="720"/>
                    </a:lnTo>
                    <a:lnTo>
                      <a:pt x="8600" y="685"/>
                    </a:lnTo>
                    <a:lnTo>
                      <a:pt x="8331" y="608"/>
                    </a:lnTo>
                    <a:lnTo>
                      <a:pt x="8043" y="525"/>
                    </a:lnTo>
                    <a:lnTo>
                      <a:pt x="7891" y="481"/>
                    </a:lnTo>
                    <a:lnTo>
                      <a:pt x="7735" y="438"/>
                    </a:lnTo>
                    <a:lnTo>
                      <a:pt x="7572" y="395"/>
                    </a:lnTo>
                    <a:lnTo>
                      <a:pt x="7403" y="351"/>
                    </a:lnTo>
                    <a:lnTo>
                      <a:pt x="7229" y="308"/>
                    </a:lnTo>
                    <a:lnTo>
                      <a:pt x="7049" y="266"/>
                    </a:lnTo>
                    <a:lnTo>
                      <a:pt x="6861" y="226"/>
                    </a:lnTo>
                    <a:lnTo>
                      <a:pt x="6666" y="189"/>
                    </a:lnTo>
                    <a:lnTo>
                      <a:pt x="6466" y="153"/>
                    </a:lnTo>
                    <a:lnTo>
                      <a:pt x="6258" y="120"/>
                    </a:lnTo>
                    <a:lnTo>
                      <a:pt x="6152" y="104"/>
                    </a:lnTo>
                    <a:lnTo>
                      <a:pt x="6044" y="90"/>
                    </a:lnTo>
                    <a:lnTo>
                      <a:pt x="5933" y="76"/>
                    </a:lnTo>
                    <a:lnTo>
                      <a:pt x="5822" y="64"/>
                    </a:lnTo>
                    <a:lnTo>
                      <a:pt x="5707" y="52"/>
                    </a:lnTo>
                    <a:lnTo>
                      <a:pt x="5592" y="42"/>
                    </a:lnTo>
                    <a:lnTo>
                      <a:pt x="5474" y="31"/>
                    </a:lnTo>
                    <a:lnTo>
                      <a:pt x="5354" y="23"/>
                    </a:lnTo>
                    <a:lnTo>
                      <a:pt x="5231" y="16"/>
                    </a:lnTo>
                    <a:lnTo>
                      <a:pt x="5107" y="10"/>
                    </a:lnTo>
                    <a:lnTo>
                      <a:pt x="4982" y="5"/>
                    </a:lnTo>
                    <a:lnTo>
                      <a:pt x="4854" y="2"/>
                    </a:lnTo>
                    <a:lnTo>
                      <a:pt x="4723" y="0"/>
                    </a:lnTo>
                    <a:lnTo>
                      <a:pt x="4591" y="0"/>
                    </a:lnTo>
                    <a:lnTo>
                      <a:pt x="4456" y="0"/>
                    </a:lnTo>
                    <a:lnTo>
                      <a:pt x="4318" y="2"/>
                    </a:lnTo>
                    <a:lnTo>
                      <a:pt x="4181" y="7"/>
                    </a:lnTo>
                    <a:lnTo>
                      <a:pt x="4039" y="12"/>
                    </a:lnTo>
                    <a:lnTo>
                      <a:pt x="3896" y="19"/>
                    </a:lnTo>
                    <a:lnTo>
                      <a:pt x="3750" y="28"/>
                    </a:lnTo>
                    <a:lnTo>
                      <a:pt x="3750" y="28"/>
                    </a:lnTo>
                    <a:lnTo>
                      <a:pt x="3606" y="38"/>
                    </a:lnTo>
                    <a:lnTo>
                      <a:pt x="3463" y="52"/>
                    </a:lnTo>
                    <a:lnTo>
                      <a:pt x="3326" y="66"/>
                    </a:lnTo>
                    <a:lnTo>
                      <a:pt x="3192" y="82"/>
                    </a:lnTo>
                    <a:lnTo>
                      <a:pt x="3062" y="99"/>
                    </a:lnTo>
                    <a:lnTo>
                      <a:pt x="2935" y="118"/>
                    </a:lnTo>
                    <a:lnTo>
                      <a:pt x="2812" y="139"/>
                    </a:lnTo>
                    <a:lnTo>
                      <a:pt x="2692" y="160"/>
                    </a:lnTo>
                    <a:lnTo>
                      <a:pt x="2575" y="184"/>
                    </a:lnTo>
                    <a:lnTo>
                      <a:pt x="2461" y="209"/>
                    </a:lnTo>
                    <a:lnTo>
                      <a:pt x="2351" y="233"/>
                    </a:lnTo>
                    <a:lnTo>
                      <a:pt x="2243" y="261"/>
                    </a:lnTo>
                    <a:lnTo>
                      <a:pt x="2139" y="289"/>
                    </a:lnTo>
                    <a:lnTo>
                      <a:pt x="2038" y="316"/>
                    </a:lnTo>
                    <a:lnTo>
                      <a:pt x="1941" y="348"/>
                    </a:lnTo>
                    <a:lnTo>
                      <a:pt x="1847" y="377"/>
                    </a:lnTo>
                    <a:lnTo>
                      <a:pt x="1755" y="410"/>
                    </a:lnTo>
                    <a:lnTo>
                      <a:pt x="1666" y="441"/>
                    </a:lnTo>
                    <a:lnTo>
                      <a:pt x="1579" y="474"/>
                    </a:lnTo>
                    <a:lnTo>
                      <a:pt x="1496" y="509"/>
                    </a:lnTo>
                    <a:lnTo>
                      <a:pt x="1416" y="544"/>
                    </a:lnTo>
                    <a:lnTo>
                      <a:pt x="1338" y="579"/>
                    </a:lnTo>
                    <a:lnTo>
                      <a:pt x="1263" y="614"/>
                    </a:lnTo>
                    <a:lnTo>
                      <a:pt x="1192" y="650"/>
                    </a:lnTo>
                    <a:lnTo>
                      <a:pt x="1122" y="685"/>
                    </a:lnTo>
                    <a:lnTo>
                      <a:pt x="1055" y="721"/>
                    </a:lnTo>
                    <a:lnTo>
                      <a:pt x="990" y="760"/>
                    </a:lnTo>
                    <a:lnTo>
                      <a:pt x="928" y="796"/>
                    </a:lnTo>
                    <a:lnTo>
                      <a:pt x="869" y="833"/>
                    </a:lnTo>
                    <a:lnTo>
                      <a:pt x="811" y="869"/>
                    </a:lnTo>
                    <a:lnTo>
                      <a:pt x="757" y="907"/>
                    </a:lnTo>
                    <a:lnTo>
                      <a:pt x="705" y="944"/>
                    </a:lnTo>
                    <a:lnTo>
                      <a:pt x="655" y="980"/>
                    </a:lnTo>
                    <a:lnTo>
                      <a:pt x="606" y="1017"/>
                    </a:lnTo>
                    <a:lnTo>
                      <a:pt x="561" y="1053"/>
                    </a:lnTo>
                    <a:lnTo>
                      <a:pt x="518" y="1090"/>
                    </a:lnTo>
                    <a:lnTo>
                      <a:pt x="476" y="1125"/>
                    </a:lnTo>
                    <a:lnTo>
                      <a:pt x="436" y="1161"/>
                    </a:lnTo>
                    <a:lnTo>
                      <a:pt x="365" y="1229"/>
                    </a:lnTo>
                    <a:lnTo>
                      <a:pt x="299" y="1295"/>
                    </a:lnTo>
                    <a:lnTo>
                      <a:pt x="241" y="1359"/>
                    </a:lnTo>
                    <a:lnTo>
                      <a:pt x="191" y="1418"/>
                    </a:lnTo>
                    <a:lnTo>
                      <a:pt x="147" y="1474"/>
                    </a:lnTo>
                    <a:lnTo>
                      <a:pt x="111" y="1526"/>
                    </a:lnTo>
                    <a:lnTo>
                      <a:pt x="80" y="1573"/>
                    </a:lnTo>
                    <a:lnTo>
                      <a:pt x="54" y="1613"/>
                    </a:lnTo>
                    <a:lnTo>
                      <a:pt x="33" y="1648"/>
                    </a:lnTo>
                    <a:lnTo>
                      <a:pt x="19" y="1677"/>
                    </a:lnTo>
                    <a:lnTo>
                      <a:pt x="8" y="1698"/>
                    </a:lnTo>
                    <a:lnTo>
                      <a:pt x="0" y="1719"/>
                    </a:lnTo>
                    <a:lnTo>
                      <a:pt x="0" y="1719"/>
                    </a:lnTo>
                    <a:lnTo>
                      <a:pt x="917" y="1674"/>
                    </a:lnTo>
                    <a:lnTo>
                      <a:pt x="1866" y="1623"/>
                    </a:lnTo>
                    <a:lnTo>
                      <a:pt x="3851" y="1514"/>
                    </a:lnTo>
                    <a:lnTo>
                      <a:pt x="3851" y="1514"/>
                    </a:lnTo>
                    <a:lnTo>
                      <a:pt x="4219" y="1491"/>
                    </a:lnTo>
                    <a:lnTo>
                      <a:pt x="4584" y="1467"/>
                    </a:lnTo>
                    <a:lnTo>
                      <a:pt x="4947" y="1441"/>
                    </a:lnTo>
                    <a:lnTo>
                      <a:pt x="5305" y="1413"/>
                    </a:lnTo>
                    <a:lnTo>
                      <a:pt x="5662" y="1382"/>
                    </a:lnTo>
                    <a:lnTo>
                      <a:pt x="6016" y="1347"/>
                    </a:lnTo>
                    <a:lnTo>
                      <a:pt x="6366" y="1312"/>
                    </a:lnTo>
                    <a:lnTo>
                      <a:pt x="6711" y="1274"/>
                    </a:lnTo>
                    <a:lnTo>
                      <a:pt x="7054" y="1234"/>
                    </a:lnTo>
                    <a:lnTo>
                      <a:pt x="7393" y="1192"/>
                    </a:lnTo>
                    <a:lnTo>
                      <a:pt x="7728" y="1149"/>
                    </a:lnTo>
                    <a:lnTo>
                      <a:pt x="8058" y="1102"/>
                    </a:lnTo>
                    <a:lnTo>
                      <a:pt x="8385" y="1055"/>
                    </a:lnTo>
                    <a:lnTo>
                      <a:pt x="8706" y="1005"/>
                    </a:lnTo>
                    <a:lnTo>
                      <a:pt x="9024" y="952"/>
                    </a:lnTo>
                    <a:lnTo>
                      <a:pt x="9337" y="899"/>
                    </a:lnTo>
                    <a:lnTo>
                      <a:pt x="9337" y="89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13" name="Group 168"/>
            <p:cNvGrpSpPr/>
            <p:nvPr/>
          </p:nvGrpSpPr>
          <p:grpSpPr>
            <a:xfrm rot="14856880">
              <a:off x="5668394" y="4447182"/>
              <a:ext cx="340136" cy="167559"/>
              <a:chOff x="793750" y="0"/>
              <a:chExt cx="7556501" cy="2116991"/>
            </a:xfrm>
            <a:grpFill/>
          </p:grpSpPr>
          <p:sp>
            <p:nvSpPr>
              <p:cNvPr id="65" name="Freeform 7"/>
              <p:cNvSpPr>
                <a:spLocks/>
              </p:cNvSpPr>
              <p:nvPr/>
            </p:nvSpPr>
            <p:spPr bwMode="auto">
              <a:xfrm>
                <a:off x="793750" y="696178"/>
                <a:ext cx="7413625" cy="1420813"/>
              </a:xfrm>
              <a:custGeom>
                <a:avLst/>
                <a:gdLst/>
                <a:ahLst/>
                <a:cxnLst>
                  <a:cxn ang="0">
                    <a:pos x="9339" y="0"/>
                  </a:cxn>
                  <a:cxn ang="0">
                    <a:pos x="8708" y="106"/>
                  </a:cxn>
                  <a:cxn ang="0">
                    <a:pos x="8060" y="203"/>
                  </a:cxn>
                  <a:cxn ang="0">
                    <a:pos x="7395" y="293"/>
                  </a:cxn>
                  <a:cxn ang="0">
                    <a:pos x="6713" y="375"/>
                  </a:cxn>
                  <a:cxn ang="0">
                    <a:pos x="6018" y="448"/>
                  </a:cxn>
                  <a:cxn ang="0">
                    <a:pos x="5307" y="514"/>
                  </a:cxn>
                  <a:cxn ang="0">
                    <a:pos x="4586" y="568"/>
                  </a:cxn>
                  <a:cxn ang="0">
                    <a:pos x="3853" y="615"/>
                  </a:cxn>
                  <a:cxn ang="0">
                    <a:pos x="1868" y="724"/>
                  </a:cxn>
                  <a:cxn ang="0">
                    <a:pos x="2" y="820"/>
                  </a:cxn>
                  <a:cxn ang="0">
                    <a:pos x="0" y="822"/>
                  </a:cxn>
                  <a:cxn ang="0">
                    <a:pos x="113" y="870"/>
                  </a:cxn>
                  <a:cxn ang="0">
                    <a:pos x="431" y="997"/>
                  </a:cxn>
                  <a:cxn ang="0">
                    <a:pos x="657" y="1081"/>
                  </a:cxn>
                  <a:cxn ang="0">
                    <a:pos x="921" y="1173"/>
                  </a:cxn>
                  <a:cxn ang="0">
                    <a:pos x="1223" y="1270"/>
                  </a:cxn>
                  <a:cxn ang="0">
                    <a:pos x="1559" y="1369"/>
                  </a:cxn>
                  <a:cxn ang="0">
                    <a:pos x="1922" y="1465"/>
                  </a:cxn>
                  <a:cxn ang="0">
                    <a:pos x="2310" y="1555"/>
                  </a:cxn>
                  <a:cxn ang="0">
                    <a:pos x="2718" y="1635"/>
                  </a:cxn>
                  <a:cxn ang="0">
                    <a:pos x="2930" y="1672"/>
                  </a:cxn>
                  <a:cxn ang="0">
                    <a:pos x="3146" y="1703"/>
                  </a:cxn>
                  <a:cxn ang="0">
                    <a:pos x="3363" y="1731"/>
                  </a:cxn>
                  <a:cxn ang="0">
                    <a:pos x="3585" y="1753"/>
                  </a:cxn>
                  <a:cxn ang="0">
                    <a:pos x="3809" y="1771"/>
                  </a:cxn>
                  <a:cxn ang="0">
                    <a:pos x="4035" y="1785"/>
                  </a:cxn>
                  <a:cxn ang="0">
                    <a:pos x="4263" y="1790"/>
                  </a:cxn>
                  <a:cxn ang="0">
                    <a:pos x="4491" y="1790"/>
                  </a:cxn>
                  <a:cxn ang="0">
                    <a:pos x="4720" y="1783"/>
                  </a:cxn>
                  <a:cxn ang="0">
                    <a:pos x="4949" y="1767"/>
                  </a:cxn>
                  <a:cxn ang="0">
                    <a:pos x="5057" y="1759"/>
                  </a:cxn>
                  <a:cxn ang="0">
                    <a:pos x="5267" y="1734"/>
                  </a:cxn>
                  <a:cxn ang="0">
                    <a:pos x="5469" y="1705"/>
                  </a:cxn>
                  <a:cxn ang="0">
                    <a:pos x="5665" y="1672"/>
                  </a:cxn>
                  <a:cxn ang="0">
                    <a:pos x="5853" y="1632"/>
                  </a:cxn>
                  <a:cxn ang="0">
                    <a:pos x="6037" y="1588"/>
                  </a:cxn>
                  <a:cxn ang="0">
                    <a:pos x="6213" y="1540"/>
                  </a:cxn>
                  <a:cxn ang="0">
                    <a:pos x="6383" y="1487"/>
                  </a:cxn>
                  <a:cxn ang="0">
                    <a:pos x="6548" y="1432"/>
                  </a:cxn>
                  <a:cxn ang="0">
                    <a:pos x="6708" y="1374"/>
                  </a:cxn>
                  <a:cxn ang="0">
                    <a:pos x="6863" y="1312"/>
                  </a:cxn>
                  <a:cxn ang="0">
                    <a:pos x="7085" y="1216"/>
                  </a:cxn>
                  <a:cxn ang="0">
                    <a:pos x="7367" y="1081"/>
                  </a:cxn>
                  <a:cxn ang="0">
                    <a:pos x="7629" y="942"/>
                  </a:cxn>
                  <a:cxn ang="0">
                    <a:pos x="7878" y="801"/>
                  </a:cxn>
                  <a:cxn ang="0">
                    <a:pos x="8112" y="660"/>
                  </a:cxn>
                  <a:cxn ang="0">
                    <a:pos x="8549" y="394"/>
                  </a:cxn>
                  <a:cxn ang="0">
                    <a:pos x="8755" y="274"/>
                  </a:cxn>
                  <a:cxn ang="0">
                    <a:pos x="8953" y="166"/>
                  </a:cxn>
                  <a:cxn ang="0">
                    <a:pos x="9148" y="74"/>
                  </a:cxn>
                  <a:cxn ang="0">
                    <a:pos x="9244" y="34"/>
                  </a:cxn>
                  <a:cxn ang="0">
                    <a:pos x="9339" y="0"/>
                  </a:cxn>
                </a:cxnLst>
                <a:rect l="0" t="0" r="r" b="b"/>
                <a:pathLst>
                  <a:path w="9339" h="1790">
                    <a:moveTo>
                      <a:pt x="9339" y="0"/>
                    </a:moveTo>
                    <a:lnTo>
                      <a:pt x="9339" y="0"/>
                    </a:lnTo>
                    <a:lnTo>
                      <a:pt x="9026" y="53"/>
                    </a:lnTo>
                    <a:lnTo>
                      <a:pt x="8708" y="106"/>
                    </a:lnTo>
                    <a:lnTo>
                      <a:pt x="8387" y="156"/>
                    </a:lnTo>
                    <a:lnTo>
                      <a:pt x="8060" y="203"/>
                    </a:lnTo>
                    <a:lnTo>
                      <a:pt x="7730" y="250"/>
                    </a:lnTo>
                    <a:lnTo>
                      <a:pt x="7395" y="293"/>
                    </a:lnTo>
                    <a:lnTo>
                      <a:pt x="7056" y="335"/>
                    </a:lnTo>
                    <a:lnTo>
                      <a:pt x="6713" y="375"/>
                    </a:lnTo>
                    <a:lnTo>
                      <a:pt x="6368" y="413"/>
                    </a:lnTo>
                    <a:lnTo>
                      <a:pt x="6018" y="448"/>
                    </a:lnTo>
                    <a:lnTo>
                      <a:pt x="5664" y="483"/>
                    </a:lnTo>
                    <a:lnTo>
                      <a:pt x="5307" y="514"/>
                    </a:lnTo>
                    <a:lnTo>
                      <a:pt x="4949" y="542"/>
                    </a:lnTo>
                    <a:lnTo>
                      <a:pt x="4586" y="568"/>
                    </a:lnTo>
                    <a:lnTo>
                      <a:pt x="4221" y="592"/>
                    </a:lnTo>
                    <a:lnTo>
                      <a:pt x="3853" y="615"/>
                    </a:lnTo>
                    <a:lnTo>
                      <a:pt x="3853" y="615"/>
                    </a:lnTo>
                    <a:lnTo>
                      <a:pt x="1868" y="724"/>
                    </a:lnTo>
                    <a:lnTo>
                      <a:pt x="919" y="775"/>
                    </a:lnTo>
                    <a:lnTo>
                      <a:pt x="2" y="820"/>
                    </a:lnTo>
                    <a:lnTo>
                      <a:pt x="0" y="822"/>
                    </a:lnTo>
                    <a:lnTo>
                      <a:pt x="0" y="822"/>
                    </a:lnTo>
                    <a:lnTo>
                      <a:pt x="30" y="834"/>
                    </a:lnTo>
                    <a:lnTo>
                      <a:pt x="113" y="870"/>
                    </a:lnTo>
                    <a:lnTo>
                      <a:pt x="249" y="926"/>
                    </a:lnTo>
                    <a:lnTo>
                      <a:pt x="431" y="997"/>
                    </a:lnTo>
                    <a:lnTo>
                      <a:pt x="539" y="1037"/>
                    </a:lnTo>
                    <a:lnTo>
                      <a:pt x="657" y="1081"/>
                    </a:lnTo>
                    <a:lnTo>
                      <a:pt x="784" y="1126"/>
                    </a:lnTo>
                    <a:lnTo>
                      <a:pt x="921" y="1173"/>
                    </a:lnTo>
                    <a:lnTo>
                      <a:pt x="1069" y="1221"/>
                    </a:lnTo>
                    <a:lnTo>
                      <a:pt x="1223" y="1270"/>
                    </a:lnTo>
                    <a:lnTo>
                      <a:pt x="1387" y="1319"/>
                    </a:lnTo>
                    <a:lnTo>
                      <a:pt x="1559" y="1369"/>
                    </a:lnTo>
                    <a:lnTo>
                      <a:pt x="1736" y="1418"/>
                    </a:lnTo>
                    <a:lnTo>
                      <a:pt x="1922" y="1465"/>
                    </a:lnTo>
                    <a:lnTo>
                      <a:pt x="2113" y="1512"/>
                    </a:lnTo>
                    <a:lnTo>
                      <a:pt x="2310" y="1555"/>
                    </a:lnTo>
                    <a:lnTo>
                      <a:pt x="2511" y="1597"/>
                    </a:lnTo>
                    <a:lnTo>
                      <a:pt x="2718" y="1635"/>
                    </a:lnTo>
                    <a:lnTo>
                      <a:pt x="2824" y="1654"/>
                    </a:lnTo>
                    <a:lnTo>
                      <a:pt x="2930" y="1672"/>
                    </a:lnTo>
                    <a:lnTo>
                      <a:pt x="3036" y="1687"/>
                    </a:lnTo>
                    <a:lnTo>
                      <a:pt x="3146" y="1703"/>
                    </a:lnTo>
                    <a:lnTo>
                      <a:pt x="3253" y="1717"/>
                    </a:lnTo>
                    <a:lnTo>
                      <a:pt x="3363" y="1731"/>
                    </a:lnTo>
                    <a:lnTo>
                      <a:pt x="3474" y="1743"/>
                    </a:lnTo>
                    <a:lnTo>
                      <a:pt x="3585" y="1753"/>
                    </a:lnTo>
                    <a:lnTo>
                      <a:pt x="3696" y="1764"/>
                    </a:lnTo>
                    <a:lnTo>
                      <a:pt x="3809" y="1771"/>
                    </a:lnTo>
                    <a:lnTo>
                      <a:pt x="3922" y="1778"/>
                    </a:lnTo>
                    <a:lnTo>
                      <a:pt x="4035" y="1785"/>
                    </a:lnTo>
                    <a:lnTo>
                      <a:pt x="4148" y="1788"/>
                    </a:lnTo>
                    <a:lnTo>
                      <a:pt x="4263" y="1790"/>
                    </a:lnTo>
                    <a:lnTo>
                      <a:pt x="4378" y="1790"/>
                    </a:lnTo>
                    <a:lnTo>
                      <a:pt x="4491" y="1790"/>
                    </a:lnTo>
                    <a:lnTo>
                      <a:pt x="4605" y="1786"/>
                    </a:lnTo>
                    <a:lnTo>
                      <a:pt x="4720" y="1783"/>
                    </a:lnTo>
                    <a:lnTo>
                      <a:pt x="4835" y="1776"/>
                    </a:lnTo>
                    <a:lnTo>
                      <a:pt x="4949" y="1767"/>
                    </a:lnTo>
                    <a:lnTo>
                      <a:pt x="4949" y="1767"/>
                    </a:lnTo>
                    <a:lnTo>
                      <a:pt x="5057" y="1759"/>
                    </a:lnTo>
                    <a:lnTo>
                      <a:pt x="5163" y="1746"/>
                    </a:lnTo>
                    <a:lnTo>
                      <a:pt x="5267" y="1734"/>
                    </a:lnTo>
                    <a:lnTo>
                      <a:pt x="5368" y="1720"/>
                    </a:lnTo>
                    <a:lnTo>
                      <a:pt x="5469" y="1705"/>
                    </a:lnTo>
                    <a:lnTo>
                      <a:pt x="5568" y="1689"/>
                    </a:lnTo>
                    <a:lnTo>
                      <a:pt x="5665" y="1672"/>
                    </a:lnTo>
                    <a:lnTo>
                      <a:pt x="5759" y="1653"/>
                    </a:lnTo>
                    <a:lnTo>
                      <a:pt x="5853" y="1632"/>
                    </a:lnTo>
                    <a:lnTo>
                      <a:pt x="5945" y="1611"/>
                    </a:lnTo>
                    <a:lnTo>
                      <a:pt x="6037" y="1588"/>
                    </a:lnTo>
                    <a:lnTo>
                      <a:pt x="6126" y="1564"/>
                    </a:lnTo>
                    <a:lnTo>
                      <a:pt x="6213" y="1540"/>
                    </a:lnTo>
                    <a:lnTo>
                      <a:pt x="6300" y="1513"/>
                    </a:lnTo>
                    <a:lnTo>
                      <a:pt x="6383" y="1487"/>
                    </a:lnTo>
                    <a:lnTo>
                      <a:pt x="6467" y="1461"/>
                    </a:lnTo>
                    <a:lnTo>
                      <a:pt x="6548" y="1432"/>
                    </a:lnTo>
                    <a:lnTo>
                      <a:pt x="6630" y="1404"/>
                    </a:lnTo>
                    <a:lnTo>
                      <a:pt x="6708" y="1374"/>
                    </a:lnTo>
                    <a:lnTo>
                      <a:pt x="6786" y="1343"/>
                    </a:lnTo>
                    <a:lnTo>
                      <a:pt x="6863" y="1312"/>
                    </a:lnTo>
                    <a:lnTo>
                      <a:pt x="6939" y="1281"/>
                    </a:lnTo>
                    <a:lnTo>
                      <a:pt x="7085" y="1216"/>
                    </a:lnTo>
                    <a:lnTo>
                      <a:pt x="7228" y="1150"/>
                    </a:lnTo>
                    <a:lnTo>
                      <a:pt x="7367" y="1081"/>
                    </a:lnTo>
                    <a:lnTo>
                      <a:pt x="7499" y="1011"/>
                    </a:lnTo>
                    <a:lnTo>
                      <a:pt x="7629" y="942"/>
                    </a:lnTo>
                    <a:lnTo>
                      <a:pt x="7756" y="870"/>
                    </a:lnTo>
                    <a:lnTo>
                      <a:pt x="7878" y="801"/>
                    </a:lnTo>
                    <a:lnTo>
                      <a:pt x="7996" y="730"/>
                    </a:lnTo>
                    <a:lnTo>
                      <a:pt x="8112" y="660"/>
                    </a:lnTo>
                    <a:lnTo>
                      <a:pt x="8337" y="524"/>
                    </a:lnTo>
                    <a:lnTo>
                      <a:pt x="8549" y="394"/>
                    </a:lnTo>
                    <a:lnTo>
                      <a:pt x="8653" y="333"/>
                    </a:lnTo>
                    <a:lnTo>
                      <a:pt x="8755" y="274"/>
                    </a:lnTo>
                    <a:lnTo>
                      <a:pt x="8854" y="219"/>
                    </a:lnTo>
                    <a:lnTo>
                      <a:pt x="8953" y="166"/>
                    </a:lnTo>
                    <a:lnTo>
                      <a:pt x="9051" y="118"/>
                    </a:lnTo>
                    <a:lnTo>
                      <a:pt x="9148" y="74"/>
                    </a:lnTo>
                    <a:lnTo>
                      <a:pt x="9197" y="53"/>
                    </a:lnTo>
                    <a:lnTo>
                      <a:pt x="9244" y="34"/>
                    </a:lnTo>
                    <a:lnTo>
                      <a:pt x="9292" y="17"/>
                    </a:lnTo>
                    <a:lnTo>
                      <a:pt x="9339" y="0"/>
                    </a:lnTo>
                    <a:lnTo>
                      <a:pt x="933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66" name="Freeform 8"/>
              <p:cNvSpPr>
                <a:spLocks/>
              </p:cNvSpPr>
              <p:nvPr/>
            </p:nvSpPr>
            <p:spPr bwMode="auto">
              <a:xfrm>
                <a:off x="795338" y="0"/>
                <a:ext cx="7554913" cy="1363663"/>
              </a:xfrm>
              <a:custGeom>
                <a:avLst/>
                <a:gdLst/>
                <a:ahLst/>
                <a:cxnLst>
                  <a:cxn ang="0">
                    <a:pos x="9337" y="899"/>
                  </a:cxn>
                  <a:cxn ang="0">
                    <a:pos x="9428" y="874"/>
                  </a:cxn>
                  <a:cxn ang="0">
                    <a:pos x="9518" y="862"/>
                  </a:cxn>
                  <a:cxn ang="0">
                    <a:pos x="9466" y="860"/>
                  </a:cxn>
                  <a:cxn ang="0">
                    <a:pos x="9362" y="852"/>
                  </a:cxn>
                  <a:cxn ang="0">
                    <a:pos x="9200" y="827"/>
                  </a:cxn>
                  <a:cxn ang="0">
                    <a:pos x="8971" y="780"/>
                  </a:cxn>
                  <a:cxn ang="0">
                    <a:pos x="8727" y="720"/>
                  </a:cxn>
                  <a:cxn ang="0">
                    <a:pos x="8331" y="608"/>
                  </a:cxn>
                  <a:cxn ang="0">
                    <a:pos x="7891" y="481"/>
                  </a:cxn>
                  <a:cxn ang="0">
                    <a:pos x="7572" y="395"/>
                  </a:cxn>
                  <a:cxn ang="0">
                    <a:pos x="7229" y="308"/>
                  </a:cxn>
                  <a:cxn ang="0">
                    <a:pos x="6861" y="226"/>
                  </a:cxn>
                  <a:cxn ang="0">
                    <a:pos x="6466" y="153"/>
                  </a:cxn>
                  <a:cxn ang="0">
                    <a:pos x="6152" y="104"/>
                  </a:cxn>
                  <a:cxn ang="0">
                    <a:pos x="5933" y="76"/>
                  </a:cxn>
                  <a:cxn ang="0">
                    <a:pos x="5707" y="52"/>
                  </a:cxn>
                  <a:cxn ang="0">
                    <a:pos x="5474" y="31"/>
                  </a:cxn>
                  <a:cxn ang="0">
                    <a:pos x="5231" y="16"/>
                  </a:cxn>
                  <a:cxn ang="0">
                    <a:pos x="4982" y="5"/>
                  </a:cxn>
                  <a:cxn ang="0">
                    <a:pos x="4723" y="0"/>
                  </a:cxn>
                  <a:cxn ang="0">
                    <a:pos x="4456" y="0"/>
                  </a:cxn>
                  <a:cxn ang="0">
                    <a:pos x="4181" y="7"/>
                  </a:cxn>
                  <a:cxn ang="0">
                    <a:pos x="3896" y="19"/>
                  </a:cxn>
                  <a:cxn ang="0">
                    <a:pos x="3750" y="28"/>
                  </a:cxn>
                  <a:cxn ang="0">
                    <a:pos x="3463" y="52"/>
                  </a:cxn>
                  <a:cxn ang="0">
                    <a:pos x="3192" y="82"/>
                  </a:cxn>
                  <a:cxn ang="0">
                    <a:pos x="2935" y="118"/>
                  </a:cxn>
                  <a:cxn ang="0">
                    <a:pos x="2692" y="160"/>
                  </a:cxn>
                  <a:cxn ang="0">
                    <a:pos x="2461" y="209"/>
                  </a:cxn>
                  <a:cxn ang="0">
                    <a:pos x="2243" y="261"/>
                  </a:cxn>
                  <a:cxn ang="0">
                    <a:pos x="2038" y="316"/>
                  </a:cxn>
                  <a:cxn ang="0">
                    <a:pos x="1847" y="377"/>
                  </a:cxn>
                  <a:cxn ang="0">
                    <a:pos x="1666" y="441"/>
                  </a:cxn>
                  <a:cxn ang="0">
                    <a:pos x="1496" y="509"/>
                  </a:cxn>
                  <a:cxn ang="0">
                    <a:pos x="1338" y="579"/>
                  </a:cxn>
                  <a:cxn ang="0">
                    <a:pos x="1192" y="650"/>
                  </a:cxn>
                  <a:cxn ang="0">
                    <a:pos x="1055" y="721"/>
                  </a:cxn>
                  <a:cxn ang="0">
                    <a:pos x="928" y="796"/>
                  </a:cxn>
                  <a:cxn ang="0">
                    <a:pos x="811" y="869"/>
                  </a:cxn>
                  <a:cxn ang="0">
                    <a:pos x="705" y="944"/>
                  </a:cxn>
                  <a:cxn ang="0">
                    <a:pos x="606" y="1017"/>
                  </a:cxn>
                  <a:cxn ang="0">
                    <a:pos x="518" y="1090"/>
                  </a:cxn>
                  <a:cxn ang="0">
                    <a:pos x="436" y="1161"/>
                  </a:cxn>
                  <a:cxn ang="0">
                    <a:pos x="299" y="1295"/>
                  </a:cxn>
                  <a:cxn ang="0">
                    <a:pos x="191" y="1418"/>
                  </a:cxn>
                  <a:cxn ang="0">
                    <a:pos x="111" y="1526"/>
                  </a:cxn>
                  <a:cxn ang="0">
                    <a:pos x="54" y="1613"/>
                  </a:cxn>
                  <a:cxn ang="0">
                    <a:pos x="19" y="1677"/>
                  </a:cxn>
                  <a:cxn ang="0">
                    <a:pos x="0" y="1719"/>
                  </a:cxn>
                  <a:cxn ang="0">
                    <a:pos x="917" y="1674"/>
                  </a:cxn>
                  <a:cxn ang="0">
                    <a:pos x="3851" y="1514"/>
                  </a:cxn>
                  <a:cxn ang="0">
                    <a:pos x="4219" y="1491"/>
                  </a:cxn>
                  <a:cxn ang="0">
                    <a:pos x="4947" y="1441"/>
                  </a:cxn>
                  <a:cxn ang="0">
                    <a:pos x="5662" y="1382"/>
                  </a:cxn>
                  <a:cxn ang="0">
                    <a:pos x="6366" y="1312"/>
                  </a:cxn>
                  <a:cxn ang="0">
                    <a:pos x="7054" y="1234"/>
                  </a:cxn>
                  <a:cxn ang="0">
                    <a:pos x="7728" y="1149"/>
                  </a:cxn>
                  <a:cxn ang="0">
                    <a:pos x="8385" y="1055"/>
                  </a:cxn>
                  <a:cxn ang="0">
                    <a:pos x="9024" y="952"/>
                  </a:cxn>
                  <a:cxn ang="0">
                    <a:pos x="9337" y="899"/>
                  </a:cxn>
                </a:cxnLst>
                <a:rect l="0" t="0" r="r" b="b"/>
                <a:pathLst>
                  <a:path w="9518" h="1719">
                    <a:moveTo>
                      <a:pt x="9337" y="899"/>
                    </a:moveTo>
                    <a:lnTo>
                      <a:pt x="9337" y="899"/>
                    </a:lnTo>
                    <a:lnTo>
                      <a:pt x="9382" y="885"/>
                    </a:lnTo>
                    <a:lnTo>
                      <a:pt x="9428" y="874"/>
                    </a:lnTo>
                    <a:lnTo>
                      <a:pt x="9473" y="867"/>
                    </a:lnTo>
                    <a:lnTo>
                      <a:pt x="9518" y="862"/>
                    </a:lnTo>
                    <a:lnTo>
                      <a:pt x="9518" y="862"/>
                    </a:lnTo>
                    <a:lnTo>
                      <a:pt x="9466" y="860"/>
                    </a:lnTo>
                    <a:lnTo>
                      <a:pt x="9414" y="857"/>
                    </a:lnTo>
                    <a:lnTo>
                      <a:pt x="9362" y="852"/>
                    </a:lnTo>
                    <a:lnTo>
                      <a:pt x="9308" y="845"/>
                    </a:lnTo>
                    <a:lnTo>
                      <a:pt x="9200" y="827"/>
                    </a:lnTo>
                    <a:lnTo>
                      <a:pt x="9087" y="806"/>
                    </a:lnTo>
                    <a:lnTo>
                      <a:pt x="8971" y="780"/>
                    </a:lnTo>
                    <a:lnTo>
                      <a:pt x="8851" y="753"/>
                    </a:lnTo>
                    <a:lnTo>
                      <a:pt x="8727" y="720"/>
                    </a:lnTo>
                    <a:lnTo>
                      <a:pt x="8600" y="685"/>
                    </a:lnTo>
                    <a:lnTo>
                      <a:pt x="8331" y="608"/>
                    </a:lnTo>
                    <a:lnTo>
                      <a:pt x="8043" y="525"/>
                    </a:lnTo>
                    <a:lnTo>
                      <a:pt x="7891" y="481"/>
                    </a:lnTo>
                    <a:lnTo>
                      <a:pt x="7735" y="438"/>
                    </a:lnTo>
                    <a:lnTo>
                      <a:pt x="7572" y="395"/>
                    </a:lnTo>
                    <a:lnTo>
                      <a:pt x="7403" y="351"/>
                    </a:lnTo>
                    <a:lnTo>
                      <a:pt x="7229" y="308"/>
                    </a:lnTo>
                    <a:lnTo>
                      <a:pt x="7049" y="266"/>
                    </a:lnTo>
                    <a:lnTo>
                      <a:pt x="6861" y="226"/>
                    </a:lnTo>
                    <a:lnTo>
                      <a:pt x="6666" y="189"/>
                    </a:lnTo>
                    <a:lnTo>
                      <a:pt x="6466" y="153"/>
                    </a:lnTo>
                    <a:lnTo>
                      <a:pt x="6258" y="120"/>
                    </a:lnTo>
                    <a:lnTo>
                      <a:pt x="6152" y="104"/>
                    </a:lnTo>
                    <a:lnTo>
                      <a:pt x="6044" y="90"/>
                    </a:lnTo>
                    <a:lnTo>
                      <a:pt x="5933" y="76"/>
                    </a:lnTo>
                    <a:lnTo>
                      <a:pt x="5822" y="64"/>
                    </a:lnTo>
                    <a:lnTo>
                      <a:pt x="5707" y="52"/>
                    </a:lnTo>
                    <a:lnTo>
                      <a:pt x="5592" y="42"/>
                    </a:lnTo>
                    <a:lnTo>
                      <a:pt x="5474" y="31"/>
                    </a:lnTo>
                    <a:lnTo>
                      <a:pt x="5354" y="23"/>
                    </a:lnTo>
                    <a:lnTo>
                      <a:pt x="5231" y="16"/>
                    </a:lnTo>
                    <a:lnTo>
                      <a:pt x="5107" y="10"/>
                    </a:lnTo>
                    <a:lnTo>
                      <a:pt x="4982" y="5"/>
                    </a:lnTo>
                    <a:lnTo>
                      <a:pt x="4854" y="2"/>
                    </a:lnTo>
                    <a:lnTo>
                      <a:pt x="4723" y="0"/>
                    </a:lnTo>
                    <a:lnTo>
                      <a:pt x="4591" y="0"/>
                    </a:lnTo>
                    <a:lnTo>
                      <a:pt x="4456" y="0"/>
                    </a:lnTo>
                    <a:lnTo>
                      <a:pt x="4318" y="2"/>
                    </a:lnTo>
                    <a:lnTo>
                      <a:pt x="4181" y="7"/>
                    </a:lnTo>
                    <a:lnTo>
                      <a:pt x="4039" y="12"/>
                    </a:lnTo>
                    <a:lnTo>
                      <a:pt x="3896" y="19"/>
                    </a:lnTo>
                    <a:lnTo>
                      <a:pt x="3750" y="28"/>
                    </a:lnTo>
                    <a:lnTo>
                      <a:pt x="3750" y="28"/>
                    </a:lnTo>
                    <a:lnTo>
                      <a:pt x="3606" y="38"/>
                    </a:lnTo>
                    <a:lnTo>
                      <a:pt x="3463" y="52"/>
                    </a:lnTo>
                    <a:lnTo>
                      <a:pt x="3326" y="66"/>
                    </a:lnTo>
                    <a:lnTo>
                      <a:pt x="3192" y="82"/>
                    </a:lnTo>
                    <a:lnTo>
                      <a:pt x="3062" y="99"/>
                    </a:lnTo>
                    <a:lnTo>
                      <a:pt x="2935" y="118"/>
                    </a:lnTo>
                    <a:lnTo>
                      <a:pt x="2812" y="139"/>
                    </a:lnTo>
                    <a:lnTo>
                      <a:pt x="2692" y="160"/>
                    </a:lnTo>
                    <a:lnTo>
                      <a:pt x="2575" y="184"/>
                    </a:lnTo>
                    <a:lnTo>
                      <a:pt x="2461" y="209"/>
                    </a:lnTo>
                    <a:lnTo>
                      <a:pt x="2351" y="233"/>
                    </a:lnTo>
                    <a:lnTo>
                      <a:pt x="2243" y="261"/>
                    </a:lnTo>
                    <a:lnTo>
                      <a:pt x="2139" y="289"/>
                    </a:lnTo>
                    <a:lnTo>
                      <a:pt x="2038" y="316"/>
                    </a:lnTo>
                    <a:lnTo>
                      <a:pt x="1941" y="348"/>
                    </a:lnTo>
                    <a:lnTo>
                      <a:pt x="1847" y="377"/>
                    </a:lnTo>
                    <a:lnTo>
                      <a:pt x="1755" y="410"/>
                    </a:lnTo>
                    <a:lnTo>
                      <a:pt x="1666" y="441"/>
                    </a:lnTo>
                    <a:lnTo>
                      <a:pt x="1579" y="474"/>
                    </a:lnTo>
                    <a:lnTo>
                      <a:pt x="1496" y="509"/>
                    </a:lnTo>
                    <a:lnTo>
                      <a:pt x="1416" y="544"/>
                    </a:lnTo>
                    <a:lnTo>
                      <a:pt x="1338" y="579"/>
                    </a:lnTo>
                    <a:lnTo>
                      <a:pt x="1263" y="614"/>
                    </a:lnTo>
                    <a:lnTo>
                      <a:pt x="1192" y="650"/>
                    </a:lnTo>
                    <a:lnTo>
                      <a:pt x="1122" y="685"/>
                    </a:lnTo>
                    <a:lnTo>
                      <a:pt x="1055" y="721"/>
                    </a:lnTo>
                    <a:lnTo>
                      <a:pt x="990" y="760"/>
                    </a:lnTo>
                    <a:lnTo>
                      <a:pt x="928" y="796"/>
                    </a:lnTo>
                    <a:lnTo>
                      <a:pt x="869" y="833"/>
                    </a:lnTo>
                    <a:lnTo>
                      <a:pt x="811" y="869"/>
                    </a:lnTo>
                    <a:lnTo>
                      <a:pt x="757" y="907"/>
                    </a:lnTo>
                    <a:lnTo>
                      <a:pt x="705" y="944"/>
                    </a:lnTo>
                    <a:lnTo>
                      <a:pt x="655" y="980"/>
                    </a:lnTo>
                    <a:lnTo>
                      <a:pt x="606" y="1017"/>
                    </a:lnTo>
                    <a:lnTo>
                      <a:pt x="561" y="1053"/>
                    </a:lnTo>
                    <a:lnTo>
                      <a:pt x="518" y="1090"/>
                    </a:lnTo>
                    <a:lnTo>
                      <a:pt x="476" y="1125"/>
                    </a:lnTo>
                    <a:lnTo>
                      <a:pt x="436" y="1161"/>
                    </a:lnTo>
                    <a:lnTo>
                      <a:pt x="365" y="1229"/>
                    </a:lnTo>
                    <a:lnTo>
                      <a:pt x="299" y="1295"/>
                    </a:lnTo>
                    <a:lnTo>
                      <a:pt x="241" y="1359"/>
                    </a:lnTo>
                    <a:lnTo>
                      <a:pt x="191" y="1418"/>
                    </a:lnTo>
                    <a:lnTo>
                      <a:pt x="147" y="1474"/>
                    </a:lnTo>
                    <a:lnTo>
                      <a:pt x="111" y="1526"/>
                    </a:lnTo>
                    <a:lnTo>
                      <a:pt x="80" y="1573"/>
                    </a:lnTo>
                    <a:lnTo>
                      <a:pt x="54" y="1613"/>
                    </a:lnTo>
                    <a:lnTo>
                      <a:pt x="33" y="1648"/>
                    </a:lnTo>
                    <a:lnTo>
                      <a:pt x="19" y="1677"/>
                    </a:lnTo>
                    <a:lnTo>
                      <a:pt x="8" y="1698"/>
                    </a:lnTo>
                    <a:lnTo>
                      <a:pt x="0" y="1719"/>
                    </a:lnTo>
                    <a:lnTo>
                      <a:pt x="0" y="1719"/>
                    </a:lnTo>
                    <a:lnTo>
                      <a:pt x="917" y="1674"/>
                    </a:lnTo>
                    <a:lnTo>
                      <a:pt x="1866" y="1623"/>
                    </a:lnTo>
                    <a:lnTo>
                      <a:pt x="3851" y="1514"/>
                    </a:lnTo>
                    <a:lnTo>
                      <a:pt x="3851" y="1514"/>
                    </a:lnTo>
                    <a:lnTo>
                      <a:pt x="4219" y="1491"/>
                    </a:lnTo>
                    <a:lnTo>
                      <a:pt x="4584" y="1467"/>
                    </a:lnTo>
                    <a:lnTo>
                      <a:pt x="4947" y="1441"/>
                    </a:lnTo>
                    <a:lnTo>
                      <a:pt x="5305" y="1413"/>
                    </a:lnTo>
                    <a:lnTo>
                      <a:pt x="5662" y="1382"/>
                    </a:lnTo>
                    <a:lnTo>
                      <a:pt x="6016" y="1347"/>
                    </a:lnTo>
                    <a:lnTo>
                      <a:pt x="6366" y="1312"/>
                    </a:lnTo>
                    <a:lnTo>
                      <a:pt x="6711" y="1274"/>
                    </a:lnTo>
                    <a:lnTo>
                      <a:pt x="7054" y="1234"/>
                    </a:lnTo>
                    <a:lnTo>
                      <a:pt x="7393" y="1192"/>
                    </a:lnTo>
                    <a:lnTo>
                      <a:pt x="7728" y="1149"/>
                    </a:lnTo>
                    <a:lnTo>
                      <a:pt x="8058" y="1102"/>
                    </a:lnTo>
                    <a:lnTo>
                      <a:pt x="8385" y="1055"/>
                    </a:lnTo>
                    <a:lnTo>
                      <a:pt x="8706" y="1005"/>
                    </a:lnTo>
                    <a:lnTo>
                      <a:pt x="9024" y="952"/>
                    </a:lnTo>
                    <a:lnTo>
                      <a:pt x="9337" y="899"/>
                    </a:lnTo>
                    <a:lnTo>
                      <a:pt x="9337" y="89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14" name="Group 168"/>
            <p:cNvGrpSpPr/>
            <p:nvPr/>
          </p:nvGrpSpPr>
          <p:grpSpPr>
            <a:xfrm rot="19919584">
              <a:off x="6966926" y="3094180"/>
              <a:ext cx="383462" cy="160774"/>
              <a:chOff x="793750" y="0"/>
              <a:chExt cx="7556501" cy="2116991"/>
            </a:xfrm>
            <a:grpFill/>
          </p:grpSpPr>
          <p:sp>
            <p:nvSpPr>
              <p:cNvPr id="63" name="Freeform 7"/>
              <p:cNvSpPr>
                <a:spLocks/>
              </p:cNvSpPr>
              <p:nvPr/>
            </p:nvSpPr>
            <p:spPr bwMode="auto">
              <a:xfrm>
                <a:off x="793750" y="696178"/>
                <a:ext cx="7413625" cy="1420813"/>
              </a:xfrm>
              <a:custGeom>
                <a:avLst/>
                <a:gdLst/>
                <a:ahLst/>
                <a:cxnLst>
                  <a:cxn ang="0">
                    <a:pos x="9339" y="0"/>
                  </a:cxn>
                  <a:cxn ang="0">
                    <a:pos x="8708" y="106"/>
                  </a:cxn>
                  <a:cxn ang="0">
                    <a:pos x="8060" y="203"/>
                  </a:cxn>
                  <a:cxn ang="0">
                    <a:pos x="7395" y="293"/>
                  </a:cxn>
                  <a:cxn ang="0">
                    <a:pos x="6713" y="375"/>
                  </a:cxn>
                  <a:cxn ang="0">
                    <a:pos x="6018" y="448"/>
                  </a:cxn>
                  <a:cxn ang="0">
                    <a:pos x="5307" y="514"/>
                  </a:cxn>
                  <a:cxn ang="0">
                    <a:pos x="4586" y="568"/>
                  </a:cxn>
                  <a:cxn ang="0">
                    <a:pos x="3853" y="615"/>
                  </a:cxn>
                  <a:cxn ang="0">
                    <a:pos x="1868" y="724"/>
                  </a:cxn>
                  <a:cxn ang="0">
                    <a:pos x="2" y="820"/>
                  </a:cxn>
                  <a:cxn ang="0">
                    <a:pos x="0" y="822"/>
                  </a:cxn>
                  <a:cxn ang="0">
                    <a:pos x="113" y="870"/>
                  </a:cxn>
                  <a:cxn ang="0">
                    <a:pos x="431" y="997"/>
                  </a:cxn>
                  <a:cxn ang="0">
                    <a:pos x="657" y="1081"/>
                  </a:cxn>
                  <a:cxn ang="0">
                    <a:pos x="921" y="1173"/>
                  </a:cxn>
                  <a:cxn ang="0">
                    <a:pos x="1223" y="1270"/>
                  </a:cxn>
                  <a:cxn ang="0">
                    <a:pos x="1559" y="1369"/>
                  </a:cxn>
                  <a:cxn ang="0">
                    <a:pos x="1922" y="1465"/>
                  </a:cxn>
                  <a:cxn ang="0">
                    <a:pos x="2310" y="1555"/>
                  </a:cxn>
                  <a:cxn ang="0">
                    <a:pos x="2718" y="1635"/>
                  </a:cxn>
                  <a:cxn ang="0">
                    <a:pos x="2930" y="1672"/>
                  </a:cxn>
                  <a:cxn ang="0">
                    <a:pos x="3146" y="1703"/>
                  </a:cxn>
                  <a:cxn ang="0">
                    <a:pos x="3363" y="1731"/>
                  </a:cxn>
                  <a:cxn ang="0">
                    <a:pos x="3585" y="1753"/>
                  </a:cxn>
                  <a:cxn ang="0">
                    <a:pos x="3809" y="1771"/>
                  </a:cxn>
                  <a:cxn ang="0">
                    <a:pos x="4035" y="1785"/>
                  </a:cxn>
                  <a:cxn ang="0">
                    <a:pos x="4263" y="1790"/>
                  </a:cxn>
                  <a:cxn ang="0">
                    <a:pos x="4491" y="1790"/>
                  </a:cxn>
                  <a:cxn ang="0">
                    <a:pos x="4720" y="1783"/>
                  </a:cxn>
                  <a:cxn ang="0">
                    <a:pos x="4949" y="1767"/>
                  </a:cxn>
                  <a:cxn ang="0">
                    <a:pos x="5057" y="1759"/>
                  </a:cxn>
                  <a:cxn ang="0">
                    <a:pos x="5267" y="1734"/>
                  </a:cxn>
                  <a:cxn ang="0">
                    <a:pos x="5469" y="1705"/>
                  </a:cxn>
                  <a:cxn ang="0">
                    <a:pos x="5665" y="1672"/>
                  </a:cxn>
                  <a:cxn ang="0">
                    <a:pos x="5853" y="1632"/>
                  </a:cxn>
                  <a:cxn ang="0">
                    <a:pos x="6037" y="1588"/>
                  </a:cxn>
                  <a:cxn ang="0">
                    <a:pos x="6213" y="1540"/>
                  </a:cxn>
                  <a:cxn ang="0">
                    <a:pos x="6383" y="1487"/>
                  </a:cxn>
                  <a:cxn ang="0">
                    <a:pos x="6548" y="1432"/>
                  </a:cxn>
                  <a:cxn ang="0">
                    <a:pos x="6708" y="1374"/>
                  </a:cxn>
                  <a:cxn ang="0">
                    <a:pos x="6863" y="1312"/>
                  </a:cxn>
                  <a:cxn ang="0">
                    <a:pos x="7085" y="1216"/>
                  </a:cxn>
                  <a:cxn ang="0">
                    <a:pos x="7367" y="1081"/>
                  </a:cxn>
                  <a:cxn ang="0">
                    <a:pos x="7629" y="942"/>
                  </a:cxn>
                  <a:cxn ang="0">
                    <a:pos x="7878" y="801"/>
                  </a:cxn>
                  <a:cxn ang="0">
                    <a:pos x="8112" y="660"/>
                  </a:cxn>
                  <a:cxn ang="0">
                    <a:pos x="8549" y="394"/>
                  </a:cxn>
                  <a:cxn ang="0">
                    <a:pos x="8755" y="274"/>
                  </a:cxn>
                  <a:cxn ang="0">
                    <a:pos x="8953" y="166"/>
                  </a:cxn>
                  <a:cxn ang="0">
                    <a:pos x="9148" y="74"/>
                  </a:cxn>
                  <a:cxn ang="0">
                    <a:pos x="9244" y="34"/>
                  </a:cxn>
                  <a:cxn ang="0">
                    <a:pos x="9339" y="0"/>
                  </a:cxn>
                </a:cxnLst>
                <a:rect l="0" t="0" r="r" b="b"/>
                <a:pathLst>
                  <a:path w="9339" h="1790">
                    <a:moveTo>
                      <a:pt x="9339" y="0"/>
                    </a:moveTo>
                    <a:lnTo>
                      <a:pt x="9339" y="0"/>
                    </a:lnTo>
                    <a:lnTo>
                      <a:pt x="9026" y="53"/>
                    </a:lnTo>
                    <a:lnTo>
                      <a:pt x="8708" y="106"/>
                    </a:lnTo>
                    <a:lnTo>
                      <a:pt x="8387" y="156"/>
                    </a:lnTo>
                    <a:lnTo>
                      <a:pt x="8060" y="203"/>
                    </a:lnTo>
                    <a:lnTo>
                      <a:pt x="7730" y="250"/>
                    </a:lnTo>
                    <a:lnTo>
                      <a:pt x="7395" y="293"/>
                    </a:lnTo>
                    <a:lnTo>
                      <a:pt x="7056" y="335"/>
                    </a:lnTo>
                    <a:lnTo>
                      <a:pt x="6713" y="375"/>
                    </a:lnTo>
                    <a:lnTo>
                      <a:pt x="6368" y="413"/>
                    </a:lnTo>
                    <a:lnTo>
                      <a:pt x="6018" y="448"/>
                    </a:lnTo>
                    <a:lnTo>
                      <a:pt x="5664" y="483"/>
                    </a:lnTo>
                    <a:lnTo>
                      <a:pt x="5307" y="514"/>
                    </a:lnTo>
                    <a:lnTo>
                      <a:pt x="4949" y="542"/>
                    </a:lnTo>
                    <a:lnTo>
                      <a:pt x="4586" y="568"/>
                    </a:lnTo>
                    <a:lnTo>
                      <a:pt x="4221" y="592"/>
                    </a:lnTo>
                    <a:lnTo>
                      <a:pt x="3853" y="615"/>
                    </a:lnTo>
                    <a:lnTo>
                      <a:pt x="3853" y="615"/>
                    </a:lnTo>
                    <a:lnTo>
                      <a:pt x="1868" y="724"/>
                    </a:lnTo>
                    <a:lnTo>
                      <a:pt x="919" y="775"/>
                    </a:lnTo>
                    <a:lnTo>
                      <a:pt x="2" y="820"/>
                    </a:lnTo>
                    <a:lnTo>
                      <a:pt x="0" y="822"/>
                    </a:lnTo>
                    <a:lnTo>
                      <a:pt x="0" y="822"/>
                    </a:lnTo>
                    <a:lnTo>
                      <a:pt x="30" y="834"/>
                    </a:lnTo>
                    <a:lnTo>
                      <a:pt x="113" y="870"/>
                    </a:lnTo>
                    <a:lnTo>
                      <a:pt x="249" y="926"/>
                    </a:lnTo>
                    <a:lnTo>
                      <a:pt x="431" y="997"/>
                    </a:lnTo>
                    <a:lnTo>
                      <a:pt x="539" y="1037"/>
                    </a:lnTo>
                    <a:lnTo>
                      <a:pt x="657" y="1081"/>
                    </a:lnTo>
                    <a:lnTo>
                      <a:pt x="784" y="1126"/>
                    </a:lnTo>
                    <a:lnTo>
                      <a:pt x="921" y="1173"/>
                    </a:lnTo>
                    <a:lnTo>
                      <a:pt x="1069" y="1221"/>
                    </a:lnTo>
                    <a:lnTo>
                      <a:pt x="1223" y="1270"/>
                    </a:lnTo>
                    <a:lnTo>
                      <a:pt x="1387" y="1319"/>
                    </a:lnTo>
                    <a:lnTo>
                      <a:pt x="1559" y="1369"/>
                    </a:lnTo>
                    <a:lnTo>
                      <a:pt x="1736" y="1418"/>
                    </a:lnTo>
                    <a:lnTo>
                      <a:pt x="1922" y="1465"/>
                    </a:lnTo>
                    <a:lnTo>
                      <a:pt x="2113" y="1512"/>
                    </a:lnTo>
                    <a:lnTo>
                      <a:pt x="2310" y="1555"/>
                    </a:lnTo>
                    <a:lnTo>
                      <a:pt x="2511" y="1597"/>
                    </a:lnTo>
                    <a:lnTo>
                      <a:pt x="2718" y="1635"/>
                    </a:lnTo>
                    <a:lnTo>
                      <a:pt x="2824" y="1654"/>
                    </a:lnTo>
                    <a:lnTo>
                      <a:pt x="2930" y="1672"/>
                    </a:lnTo>
                    <a:lnTo>
                      <a:pt x="3036" y="1687"/>
                    </a:lnTo>
                    <a:lnTo>
                      <a:pt x="3146" y="1703"/>
                    </a:lnTo>
                    <a:lnTo>
                      <a:pt x="3253" y="1717"/>
                    </a:lnTo>
                    <a:lnTo>
                      <a:pt x="3363" y="1731"/>
                    </a:lnTo>
                    <a:lnTo>
                      <a:pt x="3474" y="1743"/>
                    </a:lnTo>
                    <a:lnTo>
                      <a:pt x="3585" y="1753"/>
                    </a:lnTo>
                    <a:lnTo>
                      <a:pt x="3696" y="1764"/>
                    </a:lnTo>
                    <a:lnTo>
                      <a:pt x="3809" y="1771"/>
                    </a:lnTo>
                    <a:lnTo>
                      <a:pt x="3922" y="1778"/>
                    </a:lnTo>
                    <a:lnTo>
                      <a:pt x="4035" y="1785"/>
                    </a:lnTo>
                    <a:lnTo>
                      <a:pt x="4148" y="1788"/>
                    </a:lnTo>
                    <a:lnTo>
                      <a:pt x="4263" y="1790"/>
                    </a:lnTo>
                    <a:lnTo>
                      <a:pt x="4378" y="1790"/>
                    </a:lnTo>
                    <a:lnTo>
                      <a:pt x="4491" y="1790"/>
                    </a:lnTo>
                    <a:lnTo>
                      <a:pt x="4605" y="1786"/>
                    </a:lnTo>
                    <a:lnTo>
                      <a:pt x="4720" y="1783"/>
                    </a:lnTo>
                    <a:lnTo>
                      <a:pt x="4835" y="1776"/>
                    </a:lnTo>
                    <a:lnTo>
                      <a:pt x="4949" y="1767"/>
                    </a:lnTo>
                    <a:lnTo>
                      <a:pt x="4949" y="1767"/>
                    </a:lnTo>
                    <a:lnTo>
                      <a:pt x="5057" y="1759"/>
                    </a:lnTo>
                    <a:lnTo>
                      <a:pt x="5163" y="1746"/>
                    </a:lnTo>
                    <a:lnTo>
                      <a:pt x="5267" y="1734"/>
                    </a:lnTo>
                    <a:lnTo>
                      <a:pt x="5368" y="1720"/>
                    </a:lnTo>
                    <a:lnTo>
                      <a:pt x="5469" y="1705"/>
                    </a:lnTo>
                    <a:lnTo>
                      <a:pt x="5568" y="1689"/>
                    </a:lnTo>
                    <a:lnTo>
                      <a:pt x="5665" y="1672"/>
                    </a:lnTo>
                    <a:lnTo>
                      <a:pt x="5759" y="1653"/>
                    </a:lnTo>
                    <a:lnTo>
                      <a:pt x="5853" y="1632"/>
                    </a:lnTo>
                    <a:lnTo>
                      <a:pt x="5945" y="1611"/>
                    </a:lnTo>
                    <a:lnTo>
                      <a:pt x="6037" y="1588"/>
                    </a:lnTo>
                    <a:lnTo>
                      <a:pt x="6126" y="1564"/>
                    </a:lnTo>
                    <a:lnTo>
                      <a:pt x="6213" y="1540"/>
                    </a:lnTo>
                    <a:lnTo>
                      <a:pt x="6300" y="1513"/>
                    </a:lnTo>
                    <a:lnTo>
                      <a:pt x="6383" y="1487"/>
                    </a:lnTo>
                    <a:lnTo>
                      <a:pt x="6467" y="1461"/>
                    </a:lnTo>
                    <a:lnTo>
                      <a:pt x="6548" y="1432"/>
                    </a:lnTo>
                    <a:lnTo>
                      <a:pt x="6630" y="1404"/>
                    </a:lnTo>
                    <a:lnTo>
                      <a:pt x="6708" y="1374"/>
                    </a:lnTo>
                    <a:lnTo>
                      <a:pt x="6786" y="1343"/>
                    </a:lnTo>
                    <a:lnTo>
                      <a:pt x="6863" y="1312"/>
                    </a:lnTo>
                    <a:lnTo>
                      <a:pt x="6939" y="1281"/>
                    </a:lnTo>
                    <a:lnTo>
                      <a:pt x="7085" y="1216"/>
                    </a:lnTo>
                    <a:lnTo>
                      <a:pt x="7228" y="1150"/>
                    </a:lnTo>
                    <a:lnTo>
                      <a:pt x="7367" y="1081"/>
                    </a:lnTo>
                    <a:lnTo>
                      <a:pt x="7499" y="1011"/>
                    </a:lnTo>
                    <a:lnTo>
                      <a:pt x="7629" y="942"/>
                    </a:lnTo>
                    <a:lnTo>
                      <a:pt x="7756" y="870"/>
                    </a:lnTo>
                    <a:lnTo>
                      <a:pt x="7878" y="801"/>
                    </a:lnTo>
                    <a:lnTo>
                      <a:pt x="7996" y="730"/>
                    </a:lnTo>
                    <a:lnTo>
                      <a:pt x="8112" y="660"/>
                    </a:lnTo>
                    <a:lnTo>
                      <a:pt x="8337" y="524"/>
                    </a:lnTo>
                    <a:lnTo>
                      <a:pt x="8549" y="394"/>
                    </a:lnTo>
                    <a:lnTo>
                      <a:pt x="8653" y="333"/>
                    </a:lnTo>
                    <a:lnTo>
                      <a:pt x="8755" y="274"/>
                    </a:lnTo>
                    <a:lnTo>
                      <a:pt x="8854" y="219"/>
                    </a:lnTo>
                    <a:lnTo>
                      <a:pt x="8953" y="166"/>
                    </a:lnTo>
                    <a:lnTo>
                      <a:pt x="9051" y="118"/>
                    </a:lnTo>
                    <a:lnTo>
                      <a:pt x="9148" y="74"/>
                    </a:lnTo>
                    <a:lnTo>
                      <a:pt x="9197" y="53"/>
                    </a:lnTo>
                    <a:lnTo>
                      <a:pt x="9244" y="34"/>
                    </a:lnTo>
                    <a:lnTo>
                      <a:pt x="9292" y="17"/>
                    </a:lnTo>
                    <a:lnTo>
                      <a:pt x="9339" y="0"/>
                    </a:lnTo>
                    <a:lnTo>
                      <a:pt x="933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64" name="Freeform 8"/>
              <p:cNvSpPr>
                <a:spLocks/>
              </p:cNvSpPr>
              <p:nvPr/>
            </p:nvSpPr>
            <p:spPr bwMode="auto">
              <a:xfrm>
                <a:off x="795338" y="0"/>
                <a:ext cx="7554913" cy="1363663"/>
              </a:xfrm>
              <a:custGeom>
                <a:avLst/>
                <a:gdLst/>
                <a:ahLst/>
                <a:cxnLst>
                  <a:cxn ang="0">
                    <a:pos x="9337" y="899"/>
                  </a:cxn>
                  <a:cxn ang="0">
                    <a:pos x="9428" y="874"/>
                  </a:cxn>
                  <a:cxn ang="0">
                    <a:pos x="9518" y="862"/>
                  </a:cxn>
                  <a:cxn ang="0">
                    <a:pos x="9466" y="860"/>
                  </a:cxn>
                  <a:cxn ang="0">
                    <a:pos x="9362" y="852"/>
                  </a:cxn>
                  <a:cxn ang="0">
                    <a:pos x="9200" y="827"/>
                  </a:cxn>
                  <a:cxn ang="0">
                    <a:pos x="8971" y="780"/>
                  </a:cxn>
                  <a:cxn ang="0">
                    <a:pos x="8727" y="720"/>
                  </a:cxn>
                  <a:cxn ang="0">
                    <a:pos x="8331" y="608"/>
                  </a:cxn>
                  <a:cxn ang="0">
                    <a:pos x="7891" y="481"/>
                  </a:cxn>
                  <a:cxn ang="0">
                    <a:pos x="7572" y="395"/>
                  </a:cxn>
                  <a:cxn ang="0">
                    <a:pos x="7229" y="308"/>
                  </a:cxn>
                  <a:cxn ang="0">
                    <a:pos x="6861" y="226"/>
                  </a:cxn>
                  <a:cxn ang="0">
                    <a:pos x="6466" y="153"/>
                  </a:cxn>
                  <a:cxn ang="0">
                    <a:pos x="6152" y="104"/>
                  </a:cxn>
                  <a:cxn ang="0">
                    <a:pos x="5933" y="76"/>
                  </a:cxn>
                  <a:cxn ang="0">
                    <a:pos x="5707" y="52"/>
                  </a:cxn>
                  <a:cxn ang="0">
                    <a:pos x="5474" y="31"/>
                  </a:cxn>
                  <a:cxn ang="0">
                    <a:pos x="5231" y="16"/>
                  </a:cxn>
                  <a:cxn ang="0">
                    <a:pos x="4982" y="5"/>
                  </a:cxn>
                  <a:cxn ang="0">
                    <a:pos x="4723" y="0"/>
                  </a:cxn>
                  <a:cxn ang="0">
                    <a:pos x="4456" y="0"/>
                  </a:cxn>
                  <a:cxn ang="0">
                    <a:pos x="4181" y="7"/>
                  </a:cxn>
                  <a:cxn ang="0">
                    <a:pos x="3896" y="19"/>
                  </a:cxn>
                  <a:cxn ang="0">
                    <a:pos x="3750" y="28"/>
                  </a:cxn>
                  <a:cxn ang="0">
                    <a:pos x="3463" y="52"/>
                  </a:cxn>
                  <a:cxn ang="0">
                    <a:pos x="3192" y="82"/>
                  </a:cxn>
                  <a:cxn ang="0">
                    <a:pos x="2935" y="118"/>
                  </a:cxn>
                  <a:cxn ang="0">
                    <a:pos x="2692" y="160"/>
                  </a:cxn>
                  <a:cxn ang="0">
                    <a:pos x="2461" y="209"/>
                  </a:cxn>
                  <a:cxn ang="0">
                    <a:pos x="2243" y="261"/>
                  </a:cxn>
                  <a:cxn ang="0">
                    <a:pos x="2038" y="316"/>
                  </a:cxn>
                  <a:cxn ang="0">
                    <a:pos x="1847" y="377"/>
                  </a:cxn>
                  <a:cxn ang="0">
                    <a:pos x="1666" y="441"/>
                  </a:cxn>
                  <a:cxn ang="0">
                    <a:pos x="1496" y="509"/>
                  </a:cxn>
                  <a:cxn ang="0">
                    <a:pos x="1338" y="579"/>
                  </a:cxn>
                  <a:cxn ang="0">
                    <a:pos x="1192" y="650"/>
                  </a:cxn>
                  <a:cxn ang="0">
                    <a:pos x="1055" y="721"/>
                  </a:cxn>
                  <a:cxn ang="0">
                    <a:pos x="928" y="796"/>
                  </a:cxn>
                  <a:cxn ang="0">
                    <a:pos x="811" y="869"/>
                  </a:cxn>
                  <a:cxn ang="0">
                    <a:pos x="705" y="944"/>
                  </a:cxn>
                  <a:cxn ang="0">
                    <a:pos x="606" y="1017"/>
                  </a:cxn>
                  <a:cxn ang="0">
                    <a:pos x="518" y="1090"/>
                  </a:cxn>
                  <a:cxn ang="0">
                    <a:pos x="436" y="1161"/>
                  </a:cxn>
                  <a:cxn ang="0">
                    <a:pos x="299" y="1295"/>
                  </a:cxn>
                  <a:cxn ang="0">
                    <a:pos x="191" y="1418"/>
                  </a:cxn>
                  <a:cxn ang="0">
                    <a:pos x="111" y="1526"/>
                  </a:cxn>
                  <a:cxn ang="0">
                    <a:pos x="54" y="1613"/>
                  </a:cxn>
                  <a:cxn ang="0">
                    <a:pos x="19" y="1677"/>
                  </a:cxn>
                  <a:cxn ang="0">
                    <a:pos x="0" y="1719"/>
                  </a:cxn>
                  <a:cxn ang="0">
                    <a:pos x="917" y="1674"/>
                  </a:cxn>
                  <a:cxn ang="0">
                    <a:pos x="3851" y="1514"/>
                  </a:cxn>
                  <a:cxn ang="0">
                    <a:pos x="4219" y="1491"/>
                  </a:cxn>
                  <a:cxn ang="0">
                    <a:pos x="4947" y="1441"/>
                  </a:cxn>
                  <a:cxn ang="0">
                    <a:pos x="5662" y="1382"/>
                  </a:cxn>
                  <a:cxn ang="0">
                    <a:pos x="6366" y="1312"/>
                  </a:cxn>
                  <a:cxn ang="0">
                    <a:pos x="7054" y="1234"/>
                  </a:cxn>
                  <a:cxn ang="0">
                    <a:pos x="7728" y="1149"/>
                  </a:cxn>
                  <a:cxn ang="0">
                    <a:pos x="8385" y="1055"/>
                  </a:cxn>
                  <a:cxn ang="0">
                    <a:pos x="9024" y="952"/>
                  </a:cxn>
                  <a:cxn ang="0">
                    <a:pos x="9337" y="899"/>
                  </a:cxn>
                </a:cxnLst>
                <a:rect l="0" t="0" r="r" b="b"/>
                <a:pathLst>
                  <a:path w="9518" h="1719">
                    <a:moveTo>
                      <a:pt x="9337" y="899"/>
                    </a:moveTo>
                    <a:lnTo>
                      <a:pt x="9337" y="899"/>
                    </a:lnTo>
                    <a:lnTo>
                      <a:pt x="9382" y="885"/>
                    </a:lnTo>
                    <a:lnTo>
                      <a:pt x="9428" y="874"/>
                    </a:lnTo>
                    <a:lnTo>
                      <a:pt x="9473" y="867"/>
                    </a:lnTo>
                    <a:lnTo>
                      <a:pt x="9518" y="862"/>
                    </a:lnTo>
                    <a:lnTo>
                      <a:pt x="9518" y="862"/>
                    </a:lnTo>
                    <a:lnTo>
                      <a:pt x="9466" y="860"/>
                    </a:lnTo>
                    <a:lnTo>
                      <a:pt x="9414" y="857"/>
                    </a:lnTo>
                    <a:lnTo>
                      <a:pt x="9362" y="852"/>
                    </a:lnTo>
                    <a:lnTo>
                      <a:pt x="9308" y="845"/>
                    </a:lnTo>
                    <a:lnTo>
                      <a:pt x="9200" y="827"/>
                    </a:lnTo>
                    <a:lnTo>
                      <a:pt x="9087" y="806"/>
                    </a:lnTo>
                    <a:lnTo>
                      <a:pt x="8971" y="780"/>
                    </a:lnTo>
                    <a:lnTo>
                      <a:pt x="8851" y="753"/>
                    </a:lnTo>
                    <a:lnTo>
                      <a:pt x="8727" y="720"/>
                    </a:lnTo>
                    <a:lnTo>
                      <a:pt x="8600" y="685"/>
                    </a:lnTo>
                    <a:lnTo>
                      <a:pt x="8331" y="608"/>
                    </a:lnTo>
                    <a:lnTo>
                      <a:pt x="8043" y="525"/>
                    </a:lnTo>
                    <a:lnTo>
                      <a:pt x="7891" y="481"/>
                    </a:lnTo>
                    <a:lnTo>
                      <a:pt x="7735" y="438"/>
                    </a:lnTo>
                    <a:lnTo>
                      <a:pt x="7572" y="395"/>
                    </a:lnTo>
                    <a:lnTo>
                      <a:pt x="7403" y="351"/>
                    </a:lnTo>
                    <a:lnTo>
                      <a:pt x="7229" y="308"/>
                    </a:lnTo>
                    <a:lnTo>
                      <a:pt x="7049" y="266"/>
                    </a:lnTo>
                    <a:lnTo>
                      <a:pt x="6861" y="226"/>
                    </a:lnTo>
                    <a:lnTo>
                      <a:pt x="6666" y="189"/>
                    </a:lnTo>
                    <a:lnTo>
                      <a:pt x="6466" y="153"/>
                    </a:lnTo>
                    <a:lnTo>
                      <a:pt x="6258" y="120"/>
                    </a:lnTo>
                    <a:lnTo>
                      <a:pt x="6152" y="104"/>
                    </a:lnTo>
                    <a:lnTo>
                      <a:pt x="6044" y="90"/>
                    </a:lnTo>
                    <a:lnTo>
                      <a:pt x="5933" y="76"/>
                    </a:lnTo>
                    <a:lnTo>
                      <a:pt x="5822" y="64"/>
                    </a:lnTo>
                    <a:lnTo>
                      <a:pt x="5707" y="52"/>
                    </a:lnTo>
                    <a:lnTo>
                      <a:pt x="5592" y="42"/>
                    </a:lnTo>
                    <a:lnTo>
                      <a:pt x="5474" y="31"/>
                    </a:lnTo>
                    <a:lnTo>
                      <a:pt x="5354" y="23"/>
                    </a:lnTo>
                    <a:lnTo>
                      <a:pt x="5231" y="16"/>
                    </a:lnTo>
                    <a:lnTo>
                      <a:pt x="5107" y="10"/>
                    </a:lnTo>
                    <a:lnTo>
                      <a:pt x="4982" y="5"/>
                    </a:lnTo>
                    <a:lnTo>
                      <a:pt x="4854" y="2"/>
                    </a:lnTo>
                    <a:lnTo>
                      <a:pt x="4723" y="0"/>
                    </a:lnTo>
                    <a:lnTo>
                      <a:pt x="4591" y="0"/>
                    </a:lnTo>
                    <a:lnTo>
                      <a:pt x="4456" y="0"/>
                    </a:lnTo>
                    <a:lnTo>
                      <a:pt x="4318" y="2"/>
                    </a:lnTo>
                    <a:lnTo>
                      <a:pt x="4181" y="7"/>
                    </a:lnTo>
                    <a:lnTo>
                      <a:pt x="4039" y="12"/>
                    </a:lnTo>
                    <a:lnTo>
                      <a:pt x="3896" y="19"/>
                    </a:lnTo>
                    <a:lnTo>
                      <a:pt x="3750" y="28"/>
                    </a:lnTo>
                    <a:lnTo>
                      <a:pt x="3750" y="28"/>
                    </a:lnTo>
                    <a:lnTo>
                      <a:pt x="3606" y="38"/>
                    </a:lnTo>
                    <a:lnTo>
                      <a:pt x="3463" y="52"/>
                    </a:lnTo>
                    <a:lnTo>
                      <a:pt x="3326" y="66"/>
                    </a:lnTo>
                    <a:lnTo>
                      <a:pt x="3192" y="82"/>
                    </a:lnTo>
                    <a:lnTo>
                      <a:pt x="3062" y="99"/>
                    </a:lnTo>
                    <a:lnTo>
                      <a:pt x="2935" y="118"/>
                    </a:lnTo>
                    <a:lnTo>
                      <a:pt x="2812" y="139"/>
                    </a:lnTo>
                    <a:lnTo>
                      <a:pt x="2692" y="160"/>
                    </a:lnTo>
                    <a:lnTo>
                      <a:pt x="2575" y="184"/>
                    </a:lnTo>
                    <a:lnTo>
                      <a:pt x="2461" y="209"/>
                    </a:lnTo>
                    <a:lnTo>
                      <a:pt x="2351" y="233"/>
                    </a:lnTo>
                    <a:lnTo>
                      <a:pt x="2243" y="261"/>
                    </a:lnTo>
                    <a:lnTo>
                      <a:pt x="2139" y="289"/>
                    </a:lnTo>
                    <a:lnTo>
                      <a:pt x="2038" y="316"/>
                    </a:lnTo>
                    <a:lnTo>
                      <a:pt x="1941" y="348"/>
                    </a:lnTo>
                    <a:lnTo>
                      <a:pt x="1847" y="377"/>
                    </a:lnTo>
                    <a:lnTo>
                      <a:pt x="1755" y="410"/>
                    </a:lnTo>
                    <a:lnTo>
                      <a:pt x="1666" y="441"/>
                    </a:lnTo>
                    <a:lnTo>
                      <a:pt x="1579" y="474"/>
                    </a:lnTo>
                    <a:lnTo>
                      <a:pt x="1496" y="509"/>
                    </a:lnTo>
                    <a:lnTo>
                      <a:pt x="1416" y="544"/>
                    </a:lnTo>
                    <a:lnTo>
                      <a:pt x="1338" y="579"/>
                    </a:lnTo>
                    <a:lnTo>
                      <a:pt x="1263" y="614"/>
                    </a:lnTo>
                    <a:lnTo>
                      <a:pt x="1192" y="650"/>
                    </a:lnTo>
                    <a:lnTo>
                      <a:pt x="1122" y="685"/>
                    </a:lnTo>
                    <a:lnTo>
                      <a:pt x="1055" y="721"/>
                    </a:lnTo>
                    <a:lnTo>
                      <a:pt x="990" y="760"/>
                    </a:lnTo>
                    <a:lnTo>
                      <a:pt x="928" y="796"/>
                    </a:lnTo>
                    <a:lnTo>
                      <a:pt x="869" y="833"/>
                    </a:lnTo>
                    <a:lnTo>
                      <a:pt x="811" y="869"/>
                    </a:lnTo>
                    <a:lnTo>
                      <a:pt x="757" y="907"/>
                    </a:lnTo>
                    <a:lnTo>
                      <a:pt x="705" y="944"/>
                    </a:lnTo>
                    <a:lnTo>
                      <a:pt x="655" y="980"/>
                    </a:lnTo>
                    <a:lnTo>
                      <a:pt x="606" y="1017"/>
                    </a:lnTo>
                    <a:lnTo>
                      <a:pt x="561" y="1053"/>
                    </a:lnTo>
                    <a:lnTo>
                      <a:pt x="518" y="1090"/>
                    </a:lnTo>
                    <a:lnTo>
                      <a:pt x="476" y="1125"/>
                    </a:lnTo>
                    <a:lnTo>
                      <a:pt x="436" y="1161"/>
                    </a:lnTo>
                    <a:lnTo>
                      <a:pt x="365" y="1229"/>
                    </a:lnTo>
                    <a:lnTo>
                      <a:pt x="299" y="1295"/>
                    </a:lnTo>
                    <a:lnTo>
                      <a:pt x="241" y="1359"/>
                    </a:lnTo>
                    <a:lnTo>
                      <a:pt x="191" y="1418"/>
                    </a:lnTo>
                    <a:lnTo>
                      <a:pt x="147" y="1474"/>
                    </a:lnTo>
                    <a:lnTo>
                      <a:pt x="111" y="1526"/>
                    </a:lnTo>
                    <a:lnTo>
                      <a:pt x="80" y="1573"/>
                    </a:lnTo>
                    <a:lnTo>
                      <a:pt x="54" y="1613"/>
                    </a:lnTo>
                    <a:lnTo>
                      <a:pt x="33" y="1648"/>
                    </a:lnTo>
                    <a:lnTo>
                      <a:pt x="19" y="1677"/>
                    </a:lnTo>
                    <a:lnTo>
                      <a:pt x="8" y="1698"/>
                    </a:lnTo>
                    <a:lnTo>
                      <a:pt x="0" y="1719"/>
                    </a:lnTo>
                    <a:lnTo>
                      <a:pt x="0" y="1719"/>
                    </a:lnTo>
                    <a:lnTo>
                      <a:pt x="917" y="1674"/>
                    </a:lnTo>
                    <a:lnTo>
                      <a:pt x="1866" y="1623"/>
                    </a:lnTo>
                    <a:lnTo>
                      <a:pt x="3851" y="1514"/>
                    </a:lnTo>
                    <a:lnTo>
                      <a:pt x="3851" y="1514"/>
                    </a:lnTo>
                    <a:lnTo>
                      <a:pt x="4219" y="1491"/>
                    </a:lnTo>
                    <a:lnTo>
                      <a:pt x="4584" y="1467"/>
                    </a:lnTo>
                    <a:lnTo>
                      <a:pt x="4947" y="1441"/>
                    </a:lnTo>
                    <a:lnTo>
                      <a:pt x="5305" y="1413"/>
                    </a:lnTo>
                    <a:lnTo>
                      <a:pt x="5662" y="1382"/>
                    </a:lnTo>
                    <a:lnTo>
                      <a:pt x="6016" y="1347"/>
                    </a:lnTo>
                    <a:lnTo>
                      <a:pt x="6366" y="1312"/>
                    </a:lnTo>
                    <a:lnTo>
                      <a:pt x="6711" y="1274"/>
                    </a:lnTo>
                    <a:lnTo>
                      <a:pt x="7054" y="1234"/>
                    </a:lnTo>
                    <a:lnTo>
                      <a:pt x="7393" y="1192"/>
                    </a:lnTo>
                    <a:lnTo>
                      <a:pt x="7728" y="1149"/>
                    </a:lnTo>
                    <a:lnTo>
                      <a:pt x="8058" y="1102"/>
                    </a:lnTo>
                    <a:lnTo>
                      <a:pt x="8385" y="1055"/>
                    </a:lnTo>
                    <a:lnTo>
                      <a:pt x="8706" y="1005"/>
                    </a:lnTo>
                    <a:lnTo>
                      <a:pt x="9024" y="952"/>
                    </a:lnTo>
                    <a:lnTo>
                      <a:pt x="9337" y="899"/>
                    </a:lnTo>
                    <a:lnTo>
                      <a:pt x="9337" y="89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15" name="Group 168"/>
            <p:cNvGrpSpPr/>
            <p:nvPr/>
          </p:nvGrpSpPr>
          <p:grpSpPr>
            <a:xfrm>
              <a:off x="4872684" y="2285994"/>
              <a:ext cx="444643" cy="124568"/>
              <a:chOff x="793750" y="0"/>
              <a:chExt cx="7556501" cy="2116991"/>
            </a:xfrm>
            <a:grpFill/>
          </p:grpSpPr>
          <p:sp>
            <p:nvSpPr>
              <p:cNvPr id="61" name="Freeform 7"/>
              <p:cNvSpPr>
                <a:spLocks/>
              </p:cNvSpPr>
              <p:nvPr/>
            </p:nvSpPr>
            <p:spPr bwMode="auto">
              <a:xfrm>
                <a:off x="793750" y="696178"/>
                <a:ext cx="7413625" cy="1420813"/>
              </a:xfrm>
              <a:custGeom>
                <a:avLst/>
                <a:gdLst/>
                <a:ahLst/>
                <a:cxnLst>
                  <a:cxn ang="0">
                    <a:pos x="9339" y="0"/>
                  </a:cxn>
                  <a:cxn ang="0">
                    <a:pos x="8708" y="106"/>
                  </a:cxn>
                  <a:cxn ang="0">
                    <a:pos x="8060" y="203"/>
                  </a:cxn>
                  <a:cxn ang="0">
                    <a:pos x="7395" y="293"/>
                  </a:cxn>
                  <a:cxn ang="0">
                    <a:pos x="6713" y="375"/>
                  </a:cxn>
                  <a:cxn ang="0">
                    <a:pos x="6018" y="448"/>
                  </a:cxn>
                  <a:cxn ang="0">
                    <a:pos x="5307" y="514"/>
                  </a:cxn>
                  <a:cxn ang="0">
                    <a:pos x="4586" y="568"/>
                  </a:cxn>
                  <a:cxn ang="0">
                    <a:pos x="3853" y="615"/>
                  </a:cxn>
                  <a:cxn ang="0">
                    <a:pos x="1868" y="724"/>
                  </a:cxn>
                  <a:cxn ang="0">
                    <a:pos x="2" y="820"/>
                  </a:cxn>
                  <a:cxn ang="0">
                    <a:pos x="0" y="822"/>
                  </a:cxn>
                  <a:cxn ang="0">
                    <a:pos x="113" y="870"/>
                  </a:cxn>
                  <a:cxn ang="0">
                    <a:pos x="431" y="997"/>
                  </a:cxn>
                  <a:cxn ang="0">
                    <a:pos x="657" y="1081"/>
                  </a:cxn>
                  <a:cxn ang="0">
                    <a:pos x="921" y="1173"/>
                  </a:cxn>
                  <a:cxn ang="0">
                    <a:pos x="1223" y="1270"/>
                  </a:cxn>
                  <a:cxn ang="0">
                    <a:pos x="1559" y="1369"/>
                  </a:cxn>
                  <a:cxn ang="0">
                    <a:pos x="1922" y="1465"/>
                  </a:cxn>
                  <a:cxn ang="0">
                    <a:pos x="2310" y="1555"/>
                  </a:cxn>
                  <a:cxn ang="0">
                    <a:pos x="2718" y="1635"/>
                  </a:cxn>
                  <a:cxn ang="0">
                    <a:pos x="2930" y="1672"/>
                  </a:cxn>
                  <a:cxn ang="0">
                    <a:pos x="3146" y="1703"/>
                  </a:cxn>
                  <a:cxn ang="0">
                    <a:pos x="3363" y="1731"/>
                  </a:cxn>
                  <a:cxn ang="0">
                    <a:pos x="3585" y="1753"/>
                  </a:cxn>
                  <a:cxn ang="0">
                    <a:pos x="3809" y="1771"/>
                  </a:cxn>
                  <a:cxn ang="0">
                    <a:pos x="4035" y="1785"/>
                  </a:cxn>
                  <a:cxn ang="0">
                    <a:pos x="4263" y="1790"/>
                  </a:cxn>
                  <a:cxn ang="0">
                    <a:pos x="4491" y="1790"/>
                  </a:cxn>
                  <a:cxn ang="0">
                    <a:pos x="4720" y="1783"/>
                  </a:cxn>
                  <a:cxn ang="0">
                    <a:pos x="4949" y="1767"/>
                  </a:cxn>
                  <a:cxn ang="0">
                    <a:pos x="5057" y="1759"/>
                  </a:cxn>
                  <a:cxn ang="0">
                    <a:pos x="5267" y="1734"/>
                  </a:cxn>
                  <a:cxn ang="0">
                    <a:pos x="5469" y="1705"/>
                  </a:cxn>
                  <a:cxn ang="0">
                    <a:pos x="5665" y="1672"/>
                  </a:cxn>
                  <a:cxn ang="0">
                    <a:pos x="5853" y="1632"/>
                  </a:cxn>
                  <a:cxn ang="0">
                    <a:pos x="6037" y="1588"/>
                  </a:cxn>
                  <a:cxn ang="0">
                    <a:pos x="6213" y="1540"/>
                  </a:cxn>
                  <a:cxn ang="0">
                    <a:pos x="6383" y="1487"/>
                  </a:cxn>
                  <a:cxn ang="0">
                    <a:pos x="6548" y="1432"/>
                  </a:cxn>
                  <a:cxn ang="0">
                    <a:pos x="6708" y="1374"/>
                  </a:cxn>
                  <a:cxn ang="0">
                    <a:pos x="6863" y="1312"/>
                  </a:cxn>
                  <a:cxn ang="0">
                    <a:pos x="7085" y="1216"/>
                  </a:cxn>
                  <a:cxn ang="0">
                    <a:pos x="7367" y="1081"/>
                  </a:cxn>
                  <a:cxn ang="0">
                    <a:pos x="7629" y="942"/>
                  </a:cxn>
                  <a:cxn ang="0">
                    <a:pos x="7878" y="801"/>
                  </a:cxn>
                  <a:cxn ang="0">
                    <a:pos x="8112" y="660"/>
                  </a:cxn>
                  <a:cxn ang="0">
                    <a:pos x="8549" y="394"/>
                  </a:cxn>
                  <a:cxn ang="0">
                    <a:pos x="8755" y="274"/>
                  </a:cxn>
                  <a:cxn ang="0">
                    <a:pos x="8953" y="166"/>
                  </a:cxn>
                  <a:cxn ang="0">
                    <a:pos x="9148" y="74"/>
                  </a:cxn>
                  <a:cxn ang="0">
                    <a:pos x="9244" y="34"/>
                  </a:cxn>
                  <a:cxn ang="0">
                    <a:pos x="9339" y="0"/>
                  </a:cxn>
                </a:cxnLst>
                <a:rect l="0" t="0" r="r" b="b"/>
                <a:pathLst>
                  <a:path w="9339" h="1790">
                    <a:moveTo>
                      <a:pt x="9339" y="0"/>
                    </a:moveTo>
                    <a:lnTo>
                      <a:pt x="9339" y="0"/>
                    </a:lnTo>
                    <a:lnTo>
                      <a:pt x="9026" y="53"/>
                    </a:lnTo>
                    <a:lnTo>
                      <a:pt x="8708" y="106"/>
                    </a:lnTo>
                    <a:lnTo>
                      <a:pt x="8387" y="156"/>
                    </a:lnTo>
                    <a:lnTo>
                      <a:pt x="8060" y="203"/>
                    </a:lnTo>
                    <a:lnTo>
                      <a:pt x="7730" y="250"/>
                    </a:lnTo>
                    <a:lnTo>
                      <a:pt x="7395" y="293"/>
                    </a:lnTo>
                    <a:lnTo>
                      <a:pt x="7056" y="335"/>
                    </a:lnTo>
                    <a:lnTo>
                      <a:pt x="6713" y="375"/>
                    </a:lnTo>
                    <a:lnTo>
                      <a:pt x="6368" y="413"/>
                    </a:lnTo>
                    <a:lnTo>
                      <a:pt x="6018" y="448"/>
                    </a:lnTo>
                    <a:lnTo>
                      <a:pt x="5664" y="483"/>
                    </a:lnTo>
                    <a:lnTo>
                      <a:pt x="5307" y="514"/>
                    </a:lnTo>
                    <a:lnTo>
                      <a:pt x="4949" y="542"/>
                    </a:lnTo>
                    <a:lnTo>
                      <a:pt x="4586" y="568"/>
                    </a:lnTo>
                    <a:lnTo>
                      <a:pt x="4221" y="592"/>
                    </a:lnTo>
                    <a:lnTo>
                      <a:pt x="3853" y="615"/>
                    </a:lnTo>
                    <a:lnTo>
                      <a:pt x="3853" y="615"/>
                    </a:lnTo>
                    <a:lnTo>
                      <a:pt x="1868" y="724"/>
                    </a:lnTo>
                    <a:lnTo>
                      <a:pt x="919" y="775"/>
                    </a:lnTo>
                    <a:lnTo>
                      <a:pt x="2" y="820"/>
                    </a:lnTo>
                    <a:lnTo>
                      <a:pt x="0" y="822"/>
                    </a:lnTo>
                    <a:lnTo>
                      <a:pt x="0" y="822"/>
                    </a:lnTo>
                    <a:lnTo>
                      <a:pt x="30" y="834"/>
                    </a:lnTo>
                    <a:lnTo>
                      <a:pt x="113" y="870"/>
                    </a:lnTo>
                    <a:lnTo>
                      <a:pt x="249" y="926"/>
                    </a:lnTo>
                    <a:lnTo>
                      <a:pt x="431" y="997"/>
                    </a:lnTo>
                    <a:lnTo>
                      <a:pt x="539" y="1037"/>
                    </a:lnTo>
                    <a:lnTo>
                      <a:pt x="657" y="1081"/>
                    </a:lnTo>
                    <a:lnTo>
                      <a:pt x="784" y="1126"/>
                    </a:lnTo>
                    <a:lnTo>
                      <a:pt x="921" y="1173"/>
                    </a:lnTo>
                    <a:lnTo>
                      <a:pt x="1069" y="1221"/>
                    </a:lnTo>
                    <a:lnTo>
                      <a:pt x="1223" y="1270"/>
                    </a:lnTo>
                    <a:lnTo>
                      <a:pt x="1387" y="1319"/>
                    </a:lnTo>
                    <a:lnTo>
                      <a:pt x="1559" y="1369"/>
                    </a:lnTo>
                    <a:lnTo>
                      <a:pt x="1736" y="1418"/>
                    </a:lnTo>
                    <a:lnTo>
                      <a:pt x="1922" y="1465"/>
                    </a:lnTo>
                    <a:lnTo>
                      <a:pt x="2113" y="1512"/>
                    </a:lnTo>
                    <a:lnTo>
                      <a:pt x="2310" y="1555"/>
                    </a:lnTo>
                    <a:lnTo>
                      <a:pt x="2511" y="1597"/>
                    </a:lnTo>
                    <a:lnTo>
                      <a:pt x="2718" y="1635"/>
                    </a:lnTo>
                    <a:lnTo>
                      <a:pt x="2824" y="1654"/>
                    </a:lnTo>
                    <a:lnTo>
                      <a:pt x="2930" y="1672"/>
                    </a:lnTo>
                    <a:lnTo>
                      <a:pt x="3036" y="1687"/>
                    </a:lnTo>
                    <a:lnTo>
                      <a:pt x="3146" y="1703"/>
                    </a:lnTo>
                    <a:lnTo>
                      <a:pt x="3253" y="1717"/>
                    </a:lnTo>
                    <a:lnTo>
                      <a:pt x="3363" y="1731"/>
                    </a:lnTo>
                    <a:lnTo>
                      <a:pt x="3474" y="1743"/>
                    </a:lnTo>
                    <a:lnTo>
                      <a:pt x="3585" y="1753"/>
                    </a:lnTo>
                    <a:lnTo>
                      <a:pt x="3696" y="1764"/>
                    </a:lnTo>
                    <a:lnTo>
                      <a:pt x="3809" y="1771"/>
                    </a:lnTo>
                    <a:lnTo>
                      <a:pt x="3922" y="1778"/>
                    </a:lnTo>
                    <a:lnTo>
                      <a:pt x="4035" y="1785"/>
                    </a:lnTo>
                    <a:lnTo>
                      <a:pt x="4148" y="1788"/>
                    </a:lnTo>
                    <a:lnTo>
                      <a:pt x="4263" y="1790"/>
                    </a:lnTo>
                    <a:lnTo>
                      <a:pt x="4378" y="1790"/>
                    </a:lnTo>
                    <a:lnTo>
                      <a:pt x="4491" y="1790"/>
                    </a:lnTo>
                    <a:lnTo>
                      <a:pt x="4605" y="1786"/>
                    </a:lnTo>
                    <a:lnTo>
                      <a:pt x="4720" y="1783"/>
                    </a:lnTo>
                    <a:lnTo>
                      <a:pt x="4835" y="1776"/>
                    </a:lnTo>
                    <a:lnTo>
                      <a:pt x="4949" y="1767"/>
                    </a:lnTo>
                    <a:lnTo>
                      <a:pt x="4949" y="1767"/>
                    </a:lnTo>
                    <a:lnTo>
                      <a:pt x="5057" y="1759"/>
                    </a:lnTo>
                    <a:lnTo>
                      <a:pt x="5163" y="1746"/>
                    </a:lnTo>
                    <a:lnTo>
                      <a:pt x="5267" y="1734"/>
                    </a:lnTo>
                    <a:lnTo>
                      <a:pt x="5368" y="1720"/>
                    </a:lnTo>
                    <a:lnTo>
                      <a:pt x="5469" y="1705"/>
                    </a:lnTo>
                    <a:lnTo>
                      <a:pt x="5568" y="1689"/>
                    </a:lnTo>
                    <a:lnTo>
                      <a:pt x="5665" y="1672"/>
                    </a:lnTo>
                    <a:lnTo>
                      <a:pt x="5759" y="1653"/>
                    </a:lnTo>
                    <a:lnTo>
                      <a:pt x="5853" y="1632"/>
                    </a:lnTo>
                    <a:lnTo>
                      <a:pt x="5945" y="1611"/>
                    </a:lnTo>
                    <a:lnTo>
                      <a:pt x="6037" y="1588"/>
                    </a:lnTo>
                    <a:lnTo>
                      <a:pt x="6126" y="1564"/>
                    </a:lnTo>
                    <a:lnTo>
                      <a:pt x="6213" y="1540"/>
                    </a:lnTo>
                    <a:lnTo>
                      <a:pt x="6300" y="1513"/>
                    </a:lnTo>
                    <a:lnTo>
                      <a:pt x="6383" y="1487"/>
                    </a:lnTo>
                    <a:lnTo>
                      <a:pt x="6467" y="1461"/>
                    </a:lnTo>
                    <a:lnTo>
                      <a:pt x="6548" y="1432"/>
                    </a:lnTo>
                    <a:lnTo>
                      <a:pt x="6630" y="1404"/>
                    </a:lnTo>
                    <a:lnTo>
                      <a:pt x="6708" y="1374"/>
                    </a:lnTo>
                    <a:lnTo>
                      <a:pt x="6786" y="1343"/>
                    </a:lnTo>
                    <a:lnTo>
                      <a:pt x="6863" y="1312"/>
                    </a:lnTo>
                    <a:lnTo>
                      <a:pt x="6939" y="1281"/>
                    </a:lnTo>
                    <a:lnTo>
                      <a:pt x="7085" y="1216"/>
                    </a:lnTo>
                    <a:lnTo>
                      <a:pt x="7228" y="1150"/>
                    </a:lnTo>
                    <a:lnTo>
                      <a:pt x="7367" y="1081"/>
                    </a:lnTo>
                    <a:lnTo>
                      <a:pt x="7499" y="1011"/>
                    </a:lnTo>
                    <a:lnTo>
                      <a:pt x="7629" y="942"/>
                    </a:lnTo>
                    <a:lnTo>
                      <a:pt x="7756" y="870"/>
                    </a:lnTo>
                    <a:lnTo>
                      <a:pt x="7878" y="801"/>
                    </a:lnTo>
                    <a:lnTo>
                      <a:pt x="7996" y="730"/>
                    </a:lnTo>
                    <a:lnTo>
                      <a:pt x="8112" y="660"/>
                    </a:lnTo>
                    <a:lnTo>
                      <a:pt x="8337" y="524"/>
                    </a:lnTo>
                    <a:lnTo>
                      <a:pt x="8549" y="394"/>
                    </a:lnTo>
                    <a:lnTo>
                      <a:pt x="8653" y="333"/>
                    </a:lnTo>
                    <a:lnTo>
                      <a:pt x="8755" y="274"/>
                    </a:lnTo>
                    <a:lnTo>
                      <a:pt x="8854" y="219"/>
                    </a:lnTo>
                    <a:lnTo>
                      <a:pt x="8953" y="166"/>
                    </a:lnTo>
                    <a:lnTo>
                      <a:pt x="9051" y="118"/>
                    </a:lnTo>
                    <a:lnTo>
                      <a:pt x="9148" y="74"/>
                    </a:lnTo>
                    <a:lnTo>
                      <a:pt x="9197" y="53"/>
                    </a:lnTo>
                    <a:lnTo>
                      <a:pt x="9244" y="34"/>
                    </a:lnTo>
                    <a:lnTo>
                      <a:pt x="9292" y="17"/>
                    </a:lnTo>
                    <a:lnTo>
                      <a:pt x="9339" y="0"/>
                    </a:lnTo>
                    <a:lnTo>
                      <a:pt x="933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62" name="Freeform 8"/>
              <p:cNvSpPr>
                <a:spLocks/>
              </p:cNvSpPr>
              <p:nvPr/>
            </p:nvSpPr>
            <p:spPr bwMode="auto">
              <a:xfrm>
                <a:off x="795338" y="0"/>
                <a:ext cx="7554913" cy="1363663"/>
              </a:xfrm>
              <a:custGeom>
                <a:avLst/>
                <a:gdLst/>
                <a:ahLst/>
                <a:cxnLst>
                  <a:cxn ang="0">
                    <a:pos x="9337" y="899"/>
                  </a:cxn>
                  <a:cxn ang="0">
                    <a:pos x="9428" y="874"/>
                  </a:cxn>
                  <a:cxn ang="0">
                    <a:pos x="9518" y="862"/>
                  </a:cxn>
                  <a:cxn ang="0">
                    <a:pos x="9466" y="860"/>
                  </a:cxn>
                  <a:cxn ang="0">
                    <a:pos x="9362" y="852"/>
                  </a:cxn>
                  <a:cxn ang="0">
                    <a:pos x="9200" y="827"/>
                  </a:cxn>
                  <a:cxn ang="0">
                    <a:pos x="8971" y="780"/>
                  </a:cxn>
                  <a:cxn ang="0">
                    <a:pos x="8727" y="720"/>
                  </a:cxn>
                  <a:cxn ang="0">
                    <a:pos x="8331" y="608"/>
                  </a:cxn>
                  <a:cxn ang="0">
                    <a:pos x="7891" y="481"/>
                  </a:cxn>
                  <a:cxn ang="0">
                    <a:pos x="7572" y="395"/>
                  </a:cxn>
                  <a:cxn ang="0">
                    <a:pos x="7229" y="308"/>
                  </a:cxn>
                  <a:cxn ang="0">
                    <a:pos x="6861" y="226"/>
                  </a:cxn>
                  <a:cxn ang="0">
                    <a:pos x="6466" y="153"/>
                  </a:cxn>
                  <a:cxn ang="0">
                    <a:pos x="6152" y="104"/>
                  </a:cxn>
                  <a:cxn ang="0">
                    <a:pos x="5933" y="76"/>
                  </a:cxn>
                  <a:cxn ang="0">
                    <a:pos x="5707" y="52"/>
                  </a:cxn>
                  <a:cxn ang="0">
                    <a:pos x="5474" y="31"/>
                  </a:cxn>
                  <a:cxn ang="0">
                    <a:pos x="5231" y="16"/>
                  </a:cxn>
                  <a:cxn ang="0">
                    <a:pos x="4982" y="5"/>
                  </a:cxn>
                  <a:cxn ang="0">
                    <a:pos x="4723" y="0"/>
                  </a:cxn>
                  <a:cxn ang="0">
                    <a:pos x="4456" y="0"/>
                  </a:cxn>
                  <a:cxn ang="0">
                    <a:pos x="4181" y="7"/>
                  </a:cxn>
                  <a:cxn ang="0">
                    <a:pos x="3896" y="19"/>
                  </a:cxn>
                  <a:cxn ang="0">
                    <a:pos x="3750" y="28"/>
                  </a:cxn>
                  <a:cxn ang="0">
                    <a:pos x="3463" y="52"/>
                  </a:cxn>
                  <a:cxn ang="0">
                    <a:pos x="3192" y="82"/>
                  </a:cxn>
                  <a:cxn ang="0">
                    <a:pos x="2935" y="118"/>
                  </a:cxn>
                  <a:cxn ang="0">
                    <a:pos x="2692" y="160"/>
                  </a:cxn>
                  <a:cxn ang="0">
                    <a:pos x="2461" y="209"/>
                  </a:cxn>
                  <a:cxn ang="0">
                    <a:pos x="2243" y="261"/>
                  </a:cxn>
                  <a:cxn ang="0">
                    <a:pos x="2038" y="316"/>
                  </a:cxn>
                  <a:cxn ang="0">
                    <a:pos x="1847" y="377"/>
                  </a:cxn>
                  <a:cxn ang="0">
                    <a:pos x="1666" y="441"/>
                  </a:cxn>
                  <a:cxn ang="0">
                    <a:pos x="1496" y="509"/>
                  </a:cxn>
                  <a:cxn ang="0">
                    <a:pos x="1338" y="579"/>
                  </a:cxn>
                  <a:cxn ang="0">
                    <a:pos x="1192" y="650"/>
                  </a:cxn>
                  <a:cxn ang="0">
                    <a:pos x="1055" y="721"/>
                  </a:cxn>
                  <a:cxn ang="0">
                    <a:pos x="928" y="796"/>
                  </a:cxn>
                  <a:cxn ang="0">
                    <a:pos x="811" y="869"/>
                  </a:cxn>
                  <a:cxn ang="0">
                    <a:pos x="705" y="944"/>
                  </a:cxn>
                  <a:cxn ang="0">
                    <a:pos x="606" y="1017"/>
                  </a:cxn>
                  <a:cxn ang="0">
                    <a:pos x="518" y="1090"/>
                  </a:cxn>
                  <a:cxn ang="0">
                    <a:pos x="436" y="1161"/>
                  </a:cxn>
                  <a:cxn ang="0">
                    <a:pos x="299" y="1295"/>
                  </a:cxn>
                  <a:cxn ang="0">
                    <a:pos x="191" y="1418"/>
                  </a:cxn>
                  <a:cxn ang="0">
                    <a:pos x="111" y="1526"/>
                  </a:cxn>
                  <a:cxn ang="0">
                    <a:pos x="54" y="1613"/>
                  </a:cxn>
                  <a:cxn ang="0">
                    <a:pos x="19" y="1677"/>
                  </a:cxn>
                  <a:cxn ang="0">
                    <a:pos x="0" y="1719"/>
                  </a:cxn>
                  <a:cxn ang="0">
                    <a:pos x="917" y="1674"/>
                  </a:cxn>
                  <a:cxn ang="0">
                    <a:pos x="3851" y="1514"/>
                  </a:cxn>
                  <a:cxn ang="0">
                    <a:pos x="4219" y="1491"/>
                  </a:cxn>
                  <a:cxn ang="0">
                    <a:pos x="4947" y="1441"/>
                  </a:cxn>
                  <a:cxn ang="0">
                    <a:pos x="5662" y="1382"/>
                  </a:cxn>
                  <a:cxn ang="0">
                    <a:pos x="6366" y="1312"/>
                  </a:cxn>
                  <a:cxn ang="0">
                    <a:pos x="7054" y="1234"/>
                  </a:cxn>
                  <a:cxn ang="0">
                    <a:pos x="7728" y="1149"/>
                  </a:cxn>
                  <a:cxn ang="0">
                    <a:pos x="8385" y="1055"/>
                  </a:cxn>
                  <a:cxn ang="0">
                    <a:pos x="9024" y="952"/>
                  </a:cxn>
                  <a:cxn ang="0">
                    <a:pos x="9337" y="899"/>
                  </a:cxn>
                </a:cxnLst>
                <a:rect l="0" t="0" r="r" b="b"/>
                <a:pathLst>
                  <a:path w="9518" h="1719">
                    <a:moveTo>
                      <a:pt x="9337" y="899"/>
                    </a:moveTo>
                    <a:lnTo>
                      <a:pt x="9337" y="899"/>
                    </a:lnTo>
                    <a:lnTo>
                      <a:pt x="9382" y="885"/>
                    </a:lnTo>
                    <a:lnTo>
                      <a:pt x="9428" y="874"/>
                    </a:lnTo>
                    <a:lnTo>
                      <a:pt x="9473" y="867"/>
                    </a:lnTo>
                    <a:lnTo>
                      <a:pt x="9518" y="862"/>
                    </a:lnTo>
                    <a:lnTo>
                      <a:pt x="9518" y="862"/>
                    </a:lnTo>
                    <a:lnTo>
                      <a:pt x="9466" y="860"/>
                    </a:lnTo>
                    <a:lnTo>
                      <a:pt x="9414" y="857"/>
                    </a:lnTo>
                    <a:lnTo>
                      <a:pt x="9362" y="852"/>
                    </a:lnTo>
                    <a:lnTo>
                      <a:pt x="9308" y="845"/>
                    </a:lnTo>
                    <a:lnTo>
                      <a:pt x="9200" y="827"/>
                    </a:lnTo>
                    <a:lnTo>
                      <a:pt x="9087" y="806"/>
                    </a:lnTo>
                    <a:lnTo>
                      <a:pt x="8971" y="780"/>
                    </a:lnTo>
                    <a:lnTo>
                      <a:pt x="8851" y="753"/>
                    </a:lnTo>
                    <a:lnTo>
                      <a:pt x="8727" y="720"/>
                    </a:lnTo>
                    <a:lnTo>
                      <a:pt x="8600" y="685"/>
                    </a:lnTo>
                    <a:lnTo>
                      <a:pt x="8331" y="608"/>
                    </a:lnTo>
                    <a:lnTo>
                      <a:pt x="8043" y="525"/>
                    </a:lnTo>
                    <a:lnTo>
                      <a:pt x="7891" y="481"/>
                    </a:lnTo>
                    <a:lnTo>
                      <a:pt x="7735" y="438"/>
                    </a:lnTo>
                    <a:lnTo>
                      <a:pt x="7572" y="395"/>
                    </a:lnTo>
                    <a:lnTo>
                      <a:pt x="7403" y="351"/>
                    </a:lnTo>
                    <a:lnTo>
                      <a:pt x="7229" y="308"/>
                    </a:lnTo>
                    <a:lnTo>
                      <a:pt x="7049" y="266"/>
                    </a:lnTo>
                    <a:lnTo>
                      <a:pt x="6861" y="226"/>
                    </a:lnTo>
                    <a:lnTo>
                      <a:pt x="6666" y="189"/>
                    </a:lnTo>
                    <a:lnTo>
                      <a:pt x="6466" y="153"/>
                    </a:lnTo>
                    <a:lnTo>
                      <a:pt x="6258" y="120"/>
                    </a:lnTo>
                    <a:lnTo>
                      <a:pt x="6152" y="104"/>
                    </a:lnTo>
                    <a:lnTo>
                      <a:pt x="6044" y="90"/>
                    </a:lnTo>
                    <a:lnTo>
                      <a:pt x="5933" y="76"/>
                    </a:lnTo>
                    <a:lnTo>
                      <a:pt x="5822" y="64"/>
                    </a:lnTo>
                    <a:lnTo>
                      <a:pt x="5707" y="52"/>
                    </a:lnTo>
                    <a:lnTo>
                      <a:pt x="5592" y="42"/>
                    </a:lnTo>
                    <a:lnTo>
                      <a:pt x="5474" y="31"/>
                    </a:lnTo>
                    <a:lnTo>
                      <a:pt x="5354" y="23"/>
                    </a:lnTo>
                    <a:lnTo>
                      <a:pt x="5231" y="16"/>
                    </a:lnTo>
                    <a:lnTo>
                      <a:pt x="5107" y="10"/>
                    </a:lnTo>
                    <a:lnTo>
                      <a:pt x="4982" y="5"/>
                    </a:lnTo>
                    <a:lnTo>
                      <a:pt x="4854" y="2"/>
                    </a:lnTo>
                    <a:lnTo>
                      <a:pt x="4723" y="0"/>
                    </a:lnTo>
                    <a:lnTo>
                      <a:pt x="4591" y="0"/>
                    </a:lnTo>
                    <a:lnTo>
                      <a:pt x="4456" y="0"/>
                    </a:lnTo>
                    <a:lnTo>
                      <a:pt x="4318" y="2"/>
                    </a:lnTo>
                    <a:lnTo>
                      <a:pt x="4181" y="7"/>
                    </a:lnTo>
                    <a:lnTo>
                      <a:pt x="4039" y="12"/>
                    </a:lnTo>
                    <a:lnTo>
                      <a:pt x="3896" y="19"/>
                    </a:lnTo>
                    <a:lnTo>
                      <a:pt x="3750" y="28"/>
                    </a:lnTo>
                    <a:lnTo>
                      <a:pt x="3750" y="28"/>
                    </a:lnTo>
                    <a:lnTo>
                      <a:pt x="3606" y="38"/>
                    </a:lnTo>
                    <a:lnTo>
                      <a:pt x="3463" y="52"/>
                    </a:lnTo>
                    <a:lnTo>
                      <a:pt x="3326" y="66"/>
                    </a:lnTo>
                    <a:lnTo>
                      <a:pt x="3192" y="82"/>
                    </a:lnTo>
                    <a:lnTo>
                      <a:pt x="3062" y="99"/>
                    </a:lnTo>
                    <a:lnTo>
                      <a:pt x="2935" y="118"/>
                    </a:lnTo>
                    <a:lnTo>
                      <a:pt x="2812" y="139"/>
                    </a:lnTo>
                    <a:lnTo>
                      <a:pt x="2692" y="160"/>
                    </a:lnTo>
                    <a:lnTo>
                      <a:pt x="2575" y="184"/>
                    </a:lnTo>
                    <a:lnTo>
                      <a:pt x="2461" y="209"/>
                    </a:lnTo>
                    <a:lnTo>
                      <a:pt x="2351" y="233"/>
                    </a:lnTo>
                    <a:lnTo>
                      <a:pt x="2243" y="261"/>
                    </a:lnTo>
                    <a:lnTo>
                      <a:pt x="2139" y="289"/>
                    </a:lnTo>
                    <a:lnTo>
                      <a:pt x="2038" y="316"/>
                    </a:lnTo>
                    <a:lnTo>
                      <a:pt x="1941" y="348"/>
                    </a:lnTo>
                    <a:lnTo>
                      <a:pt x="1847" y="377"/>
                    </a:lnTo>
                    <a:lnTo>
                      <a:pt x="1755" y="410"/>
                    </a:lnTo>
                    <a:lnTo>
                      <a:pt x="1666" y="441"/>
                    </a:lnTo>
                    <a:lnTo>
                      <a:pt x="1579" y="474"/>
                    </a:lnTo>
                    <a:lnTo>
                      <a:pt x="1496" y="509"/>
                    </a:lnTo>
                    <a:lnTo>
                      <a:pt x="1416" y="544"/>
                    </a:lnTo>
                    <a:lnTo>
                      <a:pt x="1338" y="579"/>
                    </a:lnTo>
                    <a:lnTo>
                      <a:pt x="1263" y="614"/>
                    </a:lnTo>
                    <a:lnTo>
                      <a:pt x="1192" y="650"/>
                    </a:lnTo>
                    <a:lnTo>
                      <a:pt x="1122" y="685"/>
                    </a:lnTo>
                    <a:lnTo>
                      <a:pt x="1055" y="721"/>
                    </a:lnTo>
                    <a:lnTo>
                      <a:pt x="990" y="760"/>
                    </a:lnTo>
                    <a:lnTo>
                      <a:pt x="928" y="796"/>
                    </a:lnTo>
                    <a:lnTo>
                      <a:pt x="869" y="833"/>
                    </a:lnTo>
                    <a:lnTo>
                      <a:pt x="811" y="869"/>
                    </a:lnTo>
                    <a:lnTo>
                      <a:pt x="757" y="907"/>
                    </a:lnTo>
                    <a:lnTo>
                      <a:pt x="705" y="944"/>
                    </a:lnTo>
                    <a:lnTo>
                      <a:pt x="655" y="980"/>
                    </a:lnTo>
                    <a:lnTo>
                      <a:pt x="606" y="1017"/>
                    </a:lnTo>
                    <a:lnTo>
                      <a:pt x="561" y="1053"/>
                    </a:lnTo>
                    <a:lnTo>
                      <a:pt x="518" y="1090"/>
                    </a:lnTo>
                    <a:lnTo>
                      <a:pt x="476" y="1125"/>
                    </a:lnTo>
                    <a:lnTo>
                      <a:pt x="436" y="1161"/>
                    </a:lnTo>
                    <a:lnTo>
                      <a:pt x="365" y="1229"/>
                    </a:lnTo>
                    <a:lnTo>
                      <a:pt x="299" y="1295"/>
                    </a:lnTo>
                    <a:lnTo>
                      <a:pt x="241" y="1359"/>
                    </a:lnTo>
                    <a:lnTo>
                      <a:pt x="191" y="1418"/>
                    </a:lnTo>
                    <a:lnTo>
                      <a:pt x="147" y="1474"/>
                    </a:lnTo>
                    <a:lnTo>
                      <a:pt x="111" y="1526"/>
                    </a:lnTo>
                    <a:lnTo>
                      <a:pt x="80" y="1573"/>
                    </a:lnTo>
                    <a:lnTo>
                      <a:pt x="54" y="1613"/>
                    </a:lnTo>
                    <a:lnTo>
                      <a:pt x="33" y="1648"/>
                    </a:lnTo>
                    <a:lnTo>
                      <a:pt x="19" y="1677"/>
                    </a:lnTo>
                    <a:lnTo>
                      <a:pt x="8" y="1698"/>
                    </a:lnTo>
                    <a:lnTo>
                      <a:pt x="0" y="1719"/>
                    </a:lnTo>
                    <a:lnTo>
                      <a:pt x="0" y="1719"/>
                    </a:lnTo>
                    <a:lnTo>
                      <a:pt x="917" y="1674"/>
                    </a:lnTo>
                    <a:lnTo>
                      <a:pt x="1866" y="1623"/>
                    </a:lnTo>
                    <a:lnTo>
                      <a:pt x="3851" y="1514"/>
                    </a:lnTo>
                    <a:lnTo>
                      <a:pt x="3851" y="1514"/>
                    </a:lnTo>
                    <a:lnTo>
                      <a:pt x="4219" y="1491"/>
                    </a:lnTo>
                    <a:lnTo>
                      <a:pt x="4584" y="1467"/>
                    </a:lnTo>
                    <a:lnTo>
                      <a:pt x="4947" y="1441"/>
                    </a:lnTo>
                    <a:lnTo>
                      <a:pt x="5305" y="1413"/>
                    </a:lnTo>
                    <a:lnTo>
                      <a:pt x="5662" y="1382"/>
                    </a:lnTo>
                    <a:lnTo>
                      <a:pt x="6016" y="1347"/>
                    </a:lnTo>
                    <a:lnTo>
                      <a:pt x="6366" y="1312"/>
                    </a:lnTo>
                    <a:lnTo>
                      <a:pt x="6711" y="1274"/>
                    </a:lnTo>
                    <a:lnTo>
                      <a:pt x="7054" y="1234"/>
                    </a:lnTo>
                    <a:lnTo>
                      <a:pt x="7393" y="1192"/>
                    </a:lnTo>
                    <a:lnTo>
                      <a:pt x="7728" y="1149"/>
                    </a:lnTo>
                    <a:lnTo>
                      <a:pt x="8058" y="1102"/>
                    </a:lnTo>
                    <a:lnTo>
                      <a:pt x="8385" y="1055"/>
                    </a:lnTo>
                    <a:lnTo>
                      <a:pt x="8706" y="1005"/>
                    </a:lnTo>
                    <a:lnTo>
                      <a:pt x="9024" y="952"/>
                    </a:lnTo>
                    <a:lnTo>
                      <a:pt x="9337" y="899"/>
                    </a:lnTo>
                    <a:lnTo>
                      <a:pt x="9337" y="89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16" name="Group 165"/>
            <p:cNvGrpSpPr/>
            <p:nvPr/>
          </p:nvGrpSpPr>
          <p:grpSpPr>
            <a:xfrm rot="287009">
              <a:off x="5737318" y="2262569"/>
              <a:ext cx="591349" cy="559927"/>
              <a:chOff x="707853" y="22066"/>
              <a:chExt cx="7200902" cy="6818311"/>
            </a:xfrm>
            <a:grpFill/>
          </p:grpSpPr>
          <p:sp>
            <p:nvSpPr>
              <p:cNvPr id="59" name="Freeform 5"/>
              <p:cNvSpPr>
                <a:spLocks/>
              </p:cNvSpPr>
              <p:nvPr/>
            </p:nvSpPr>
            <p:spPr bwMode="auto">
              <a:xfrm>
                <a:off x="1152890" y="118645"/>
                <a:ext cx="6586538" cy="6713537"/>
              </a:xfrm>
              <a:custGeom>
                <a:avLst/>
                <a:gdLst/>
                <a:ahLst/>
                <a:cxnLst>
                  <a:cxn ang="0">
                    <a:pos x="4149" y="0"/>
                  </a:cxn>
                  <a:cxn ang="0">
                    <a:pos x="3889" y="307"/>
                  </a:cxn>
                  <a:cxn ang="0">
                    <a:pos x="3618" y="619"/>
                  </a:cxn>
                  <a:cxn ang="0">
                    <a:pos x="3336" y="934"/>
                  </a:cxn>
                  <a:cxn ang="0">
                    <a:pos x="3042" y="1252"/>
                  </a:cxn>
                  <a:cxn ang="0">
                    <a:pos x="2738" y="1571"/>
                  </a:cxn>
                  <a:cxn ang="0">
                    <a:pos x="2423" y="1891"/>
                  </a:cxn>
                  <a:cxn ang="0">
                    <a:pos x="2099" y="2212"/>
                  </a:cxn>
                  <a:cxn ang="0">
                    <a:pos x="1765" y="2534"/>
                  </a:cxn>
                  <a:cxn ang="0">
                    <a:pos x="858" y="3396"/>
                  </a:cxn>
                  <a:cxn ang="0">
                    <a:pos x="0" y="4204"/>
                  </a:cxn>
                  <a:cxn ang="0">
                    <a:pos x="2" y="4205"/>
                  </a:cxn>
                  <a:cxn ang="0">
                    <a:pos x="101" y="4213"/>
                  </a:cxn>
                  <a:cxn ang="0">
                    <a:pos x="292" y="4224"/>
                  </a:cxn>
                  <a:cxn ang="0">
                    <a:pos x="465" y="4229"/>
                  </a:cxn>
                  <a:cxn ang="0">
                    <a:pos x="669" y="4229"/>
                  </a:cxn>
                  <a:cxn ang="0">
                    <a:pos x="898" y="4221"/>
                  </a:cxn>
                  <a:cxn ang="0">
                    <a:pos x="1149" y="4205"/>
                  </a:cxn>
                  <a:cxn ang="0">
                    <a:pos x="1413" y="4177"/>
                  </a:cxn>
                  <a:cxn ang="0">
                    <a:pos x="1549" y="4158"/>
                  </a:cxn>
                  <a:cxn ang="0">
                    <a:pos x="1689" y="4135"/>
                  </a:cxn>
                  <a:cxn ang="0">
                    <a:pos x="1828" y="4108"/>
                  </a:cxn>
                  <a:cxn ang="0">
                    <a:pos x="1969" y="4078"/>
                  </a:cxn>
                  <a:cxn ang="0">
                    <a:pos x="2109" y="4041"/>
                  </a:cxn>
                  <a:cxn ang="0">
                    <a:pos x="2249" y="4000"/>
                  </a:cxn>
                  <a:cxn ang="0">
                    <a:pos x="2388" y="3954"/>
                  </a:cxn>
                  <a:cxn ang="0">
                    <a:pos x="2525" y="3902"/>
                  </a:cxn>
                  <a:cxn ang="0">
                    <a:pos x="2659" y="3844"/>
                  </a:cxn>
                  <a:cxn ang="0">
                    <a:pos x="2790" y="3781"/>
                  </a:cxn>
                  <a:cxn ang="0">
                    <a:pos x="2917" y="3710"/>
                  </a:cxn>
                  <a:cxn ang="0">
                    <a:pos x="3041" y="3634"/>
                  </a:cxn>
                  <a:cxn ang="0">
                    <a:pos x="3159" y="3551"/>
                  </a:cxn>
                  <a:cxn ang="0">
                    <a:pos x="3271" y="3460"/>
                  </a:cxn>
                  <a:cxn ang="0">
                    <a:pos x="3377" y="3361"/>
                  </a:cxn>
                  <a:cxn ang="0">
                    <a:pos x="3424" y="3312"/>
                  </a:cxn>
                  <a:cxn ang="0">
                    <a:pos x="3511" y="3211"/>
                  </a:cxn>
                  <a:cxn ang="0">
                    <a:pos x="3590" y="3106"/>
                  </a:cxn>
                  <a:cxn ang="0">
                    <a:pos x="3660" y="2999"/>
                  </a:cxn>
                  <a:cxn ang="0">
                    <a:pos x="3722" y="2888"/>
                  </a:cxn>
                  <a:cxn ang="0">
                    <a:pos x="3776" y="2775"/>
                  </a:cxn>
                  <a:cxn ang="0">
                    <a:pos x="3825" y="2659"/>
                  </a:cxn>
                  <a:cxn ang="0">
                    <a:pos x="3866" y="2541"/>
                  </a:cxn>
                  <a:cxn ang="0">
                    <a:pos x="3901" y="2421"/>
                  </a:cxn>
                  <a:cxn ang="0">
                    <a:pos x="3931" y="2301"/>
                  </a:cxn>
                  <a:cxn ang="0">
                    <a:pos x="3955" y="2180"/>
                  </a:cxn>
                  <a:cxn ang="0">
                    <a:pos x="3975" y="2057"/>
                  </a:cxn>
                  <a:cxn ang="0">
                    <a:pos x="3990" y="1935"/>
                  </a:cxn>
                  <a:cxn ang="0">
                    <a:pos x="4002" y="1813"/>
                  </a:cxn>
                  <a:cxn ang="0">
                    <a:pos x="4014" y="1631"/>
                  </a:cxn>
                  <a:cxn ang="0">
                    <a:pos x="4022" y="1391"/>
                  </a:cxn>
                  <a:cxn ang="0">
                    <a:pos x="4023" y="1045"/>
                  </a:cxn>
                  <a:cxn ang="0">
                    <a:pos x="4024" y="724"/>
                  </a:cxn>
                  <a:cxn ang="0">
                    <a:pos x="4030" y="528"/>
                  </a:cxn>
                  <a:cxn ang="0">
                    <a:pos x="4040" y="393"/>
                  </a:cxn>
                  <a:cxn ang="0">
                    <a:pos x="4051" y="308"/>
                  </a:cxn>
                  <a:cxn ang="0">
                    <a:pos x="4066" y="229"/>
                  </a:cxn>
                  <a:cxn ang="0">
                    <a:pos x="4083" y="156"/>
                  </a:cxn>
                  <a:cxn ang="0">
                    <a:pos x="4106" y="89"/>
                  </a:cxn>
                  <a:cxn ang="0">
                    <a:pos x="4133" y="27"/>
                  </a:cxn>
                  <a:cxn ang="0">
                    <a:pos x="4149" y="0"/>
                  </a:cxn>
                </a:cxnLst>
                <a:rect l="0" t="0" r="r" b="b"/>
                <a:pathLst>
                  <a:path w="4149" h="4229">
                    <a:moveTo>
                      <a:pt x="4149" y="0"/>
                    </a:moveTo>
                    <a:lnTo>
                      <a:pt x="4149" y="0"/>
                    </a:lnTo>
                    <a:lnTo>
                      <a:pt x="4020" y="153"/>
                    </a:lnTo>
                    <a:lnTo>
                      <a:pt x="3889" y="307"/>
                    </a:lnTo>
                    <a:lnTo>
                      <a:pt x="3755" y="462"/>
                    </a:lnTo>
                    <a:lnTo>
                      <a:pt x="3618" y="619"/>
                    </a:lnTo>
                    <a:lnTo>
                      <a:pt x="3478" y="776"/>
                    </a:lnTo>
                    <a:lnTo>
                      <a:pt x="3336" y="934"/>
                    </a:lnTo>
                    <a:lnTo>
                      <a:pt x="3190" y="1092"/>
                    </a:lnTo>
                    <a:lnTo>
                      <a:pt x="3042" y="1252"/>
                    </a:lnTo>
                    <a:lnTo>
                      <a:pt x="2891" y="1411"/>
                    </a:lnTo>
                    <a:lnTo>
                      <a:pt x="2738" y="1571"/>
                    </a:lnTo>
                    <a:lnTo>
                      <a:pt x="2581" y="1731"/>
                    </a:lnTo>
                    <a:lnTo>
                      <a:pt x="2423" y="1891"/>
                    </a:lnTo>
                    <a:lnTo>
                      <a:pt x="2262" y="2052"/>
                    </a:lnTo>
                    <a:lnTo>
                      <a:pt x="2099" y="2212"/>
                    </a:lnTo>
                    <a:lnTo>
                      <a:pt x="1934" y="2373"/>
                    </a:lnTo>
                    <a:lnTo>
                      <a:pt x="1765" y="2534"/>
                    </a:lnTo>
                    <a:lnTo>
                      <a:pt x="1765" y="2534"/>
                    </a:lnTo>
                    <a:lnTo>
                      <a:pt x="858" y="3396"/>
                    </a:lnTo>
                    <a:lnTo>
                      <a:pt x="422" y="3808"/>
                    </a:lnTo>
                    <a:lnTo>
                      <a:pt x="0" y="4204"/>
                    </a:lnTo>
                    <a:lnTo>
                      <a:pt x="2" y="4205"/>
                    </a:lnTo>
                    <a:lnTo>
                      <a:pt x="2" y="4205"/>
                    </a:lnTo>
                    <a:lnTo>
                      <a:pt x="27" y="4208"/>
                    </a:lnTo>
                    <a:lnTo>
                      <a:pt x="101" y="4213"/>
                    </a:lnTo>
                    <a:lnTo>
                      <a:pt x="219" y="4221"/>
                    </a:lnTo>
                    <a:lnTo>
                      <a:pt x="292" y="4224"/>
                    </a:lnTo>
                    <a:lnTo>
                      <a:pt x="375" y="4226"/>
                    </a:lnTo>
                    <a:lnTo>
                      <a:pt x="465" y="4229"/>
                    </a:lnTo>
                    <a:lnTo>
                      <a:pt x="564" y="4229"/>
                    </a:lnTo>
                    <a:lnTo>
                      <a:pt x="669" y="4229"/>
                    </a:lnTo>
                    <a:lnTo>
                      <a:pt x="781" y="4226"/>
                    </a:lnTo>
                    <a:lnTo>
                      <a:pt x="898" y="4221"/>
                    </a:lnTo>
                    <a:lnTo>
                      <a:pt x="1021" y="4214"/>
                    </a:lnTo>
                    <a:lnTo>
                      <a:pt x="1149" y="4205"/>
                    </a:lnTo>
                    <a:lnTo>
                      <a:pt x="1279" y="4193"/>
                    </a:lnTo>
                    <a:lnTo>
                      <a:pt x="1413" y="4177"/>
                    </a:lnTo>
                    <a:lnTo>
                      <a:pt x="1481" y="4169"/>
                    </a:lnTo>
                    <a:lnTo>
                      <a:pt x="1549" y="4158"/>
                    </a:lnTo>
                    <a:lnTo>
                      <a:pt x="1619" y="4147"/>
                    </a:lnTo>
                    <a:lnTo>
                      <a:pt x="1689" y="4135"/>
                    </a:lnTo>
                    <a:lnTo>
                      <a:pt x="1758" y="4122"/>
                    </a:lnTo>
                    <a:lnTo>
                      <a:pt x="1828" y="4108"/>
                    </a:lnTo>
                    <a:lnTo>
                      <a:pt x="1899" y="4094"/>
                    </a:lnTo>
                    <a:lnTo>
                      <a:pt x="1969" y="4078"/>
                    </a:lnTo>
                    <a:lnTo>
                      <a:pt x="2040" y="4060"/>
                    </a:lnTo>
                    <a:lnTo>
                      <a:pt x="2109" y="4041"/>
                    </a:lnTo>
                    <a:lnTo>
                      <a:pt x="2179" y="4021"/>
                    </a:lnTo>
                    <a:lnTo>
                      <a:pt x="2249" y="4000"/>
                    </a:lnTo>
                    <a:lnTo>
                      <a:pt x="2318" y="3977"/>
                    </a:lnTo>
                    <a:lnTo>
                      <a:pt x="2388" y="3954"/>
                    </a:lnTo>
                    <a:lnTo>
                      <a:pt x="2457" y="3929"/>
                    </a:lnTo>
                    <a:lnTo>
                      <a:pt x="2525" y="3902"/>
                    </a:lnTo>
                    <a:lnTo>
                      <a:pt x="2592" y="3874"/>
                    </a:lnTo>
                    <a:lnTo>
                      <a:pt x="2659" y="3844"/>
                    </a:lnTo>
                    <a:lnTo>
                      <a:pt x="2726" y="3814"/>
                    </a:lnTo>
                    <a:lnTo>
                      <a:pt x="2790" y="3781"/>
                    </a:lnTo>
                    <a:lnTo>
                      <a:pt x="2855" y="3747"/>
                    </a:lnTo>
                    <a:lnTo>
                      <a:pt x="2917" y="3710"/>
                    </a:lnTo>
                    <a:lnTo>
                      <a:pt x="2980" y="3673"/>
                    </a:lnTo>
                    <a:lnTo>
                      <a:pt x="3041" y="3634"/>
                    </a:lnTo>
                    <a:lnTo>
                      <a:pt x="3100" y="3594"/>
                    </a:lnTo>
                    <a:lnTo>
                      <a:pt x="3159" y="3551"/>
                    </a:lnTo>
                    <a:lnTo>
                      <a:pt x="3215" y="3505"/>
                    </a:lnTo>
                    <a:lnTo>
                      <a:pt x="3271" y="3460"/>
                    </a:lnTo>
                    <a:lnTo>
                      <a:pt x="3325" y="3412"/>
                    </a:lnTo>
                    <a:lnTo>
                      <a:pt x="3377" y="3361"/>
                    </a:lnTo>
                    <a:lnTo>
                      <a:pt x="3377" y="3361"/>
                    </a:lnTo>
                    <a:lnTo>
                      <a:pt x="3424" y="3312"/>
                    </a:lnTo>
                    <a:lnTo>
                      <a:pt x="3468" y="3262"/>
                    </a:lnTo>
                    <a:lnTo>
                      <a:pt x="3511" y="3211"/>
                    </a:lnTo>
                    <a:lnTo>
                      <a:pt x="3551" y="3160"/>
                    </a:lnTo>
                    <a:lnTo>
                      <a:pt x="3590" y="3106"/>
                    </a:lnTo>
                    <a:lnTo>
                      <a:pt x="3626" y="3053"/>
                    </a:lnTo>
                    <a:lnTo>
                      <a:pt x="3660" y="2999"/>
                    </a:lnTo>
                    <a:lnTo>
                      <a:pt x="3692" y="2944"/>
                    </a:lnTo>
                    <a:lnTo>
                      <a:pt x="3722" y="2888"/>
                    </a:lnTo>
                    <a:lnTo>
                      <a:pt x="3751" y="2831"/>
                    </a:lnTo>
                    <a:lnTo>
                      <a:pt x="3776" y="2775"/>
                    </a:lnTo>
                    <a:lnTo>
                      <a:pt x="3802" y="2718"/>
                    </a:lnTo>
                    <a:lnTo>
                      <a:pt x="3825" y="2659"/>
                    </a:lnTo>
                    <a:lnTo>
                      <a:pt x="3846" y="2600"/>
                    </a:lnTo>
                    <a:lnTo>
                      <a:pt x="3866" y="2541"/>
                    </a:lnTo>
                    <a:lnTo>
                      <a:pt x="3884" y="2482"/>
                    </a:lnTo>
                    <a:lnTo>
                      <a:pt x="3901" y="2421"/>
                    </a:lnTo>
                    <a:lnTo>
                      <a:pt x="3916" y="2361"/>
                    </a:lnTo>
                    <a:lnTo>
                      <a:pt x="3931" y="2301"/>
                    </a:lnTo>
                    <a:lnTo>
                      <a:pt x="3943" y="2241"/>
                    </a:lnTo>
                    <a:lnTo>
                      <a:pt x="3955" y="2180"/>
                    </a:lnTo>
                    <a:lnTo>
                      <a:pt x="3965" y="2119"/>
                    </a:lnTo>
                    <a:lnTo>
                      <a:pt x="3975" y="2057"/>
                    </a:lnTo>
                    <a:lnTo>
                      <a:pt x="3983" y="1997"/>
                    </a:lnTo>
                    <a:lnTo>
                      <a:pt x="3990" y="1935"/>
                    </a:lnTo>
                    <a:lnTo>
                      <a:pt x="3996" y="1875"/>
                    </a:lnTo>
                    <a:lnTo>
                      <a:pt x="4002" y="1813"/>
                    </a:lnTo>
                    <a:lnTo>
                      <a:pt x="4007" y="1751"/>
                    </a:lnTo>
                    <a:lnTo>
                      <a:pt x="4014" y="1631"/>
                    </a:lnTo>
                    <a:lnTo>
                      <a:pt x="4019" y="1510"/>
                    </a:lnTo>
                    <a:lnTo>
                      <a:pt x="4022" y="1391"/>
                    </a:lnTo>
                    <a:lnTo>
                      <a:pt x="4023" y="1274"/>
                    </a:lnTo>
                    <a:lnTo>
                      <a:pt x="4023" y="1045"/>
                    </a:lnTo>
                    <a:lnTo>
                      <a:pt x="4023" y="828"/>
                    </a:lnTo>
                    <a:lnTo>
                      <a:pt x="4024" y="724"/>
                    </a:lnTo>
                    <a:lnTo>
                      <a:pt x="4026" y="625"/>
                    </a:lnTo>
                    <a:lnTo>
                      <a:pt x="4030" y="528"/>
                    </a:lnTo>
                    <a:lnTo>
                      <a:pt x="4036" y="437"/>
                    </a:lnTo>
                    <a:lnTo>
                      <a:pt x="4040" y="393"/>
                    </a:lnTo>
                    <a:lnTo>
                      <a:pt x="4046" y="350"/>
                    </a:lnTo>
                    <a:lnTo>
                      <a:pt x="4051" y="308"/>
                    </a:lnTo>
                    <a:lnTo>
                      <a:pt x="4058" y="268"/>
                    </a:lnTo>
                    <a:lnTo>
                      <a:pt x="4066" y="229"/>
                    </a:lnTo>
                    <a:lnTo>
                      <a:pt x="4074" y="192"/>
                    </a:lnTo>
                    <a:lnTo>
                      <a:pt x="4083" y="156"/>
                    </a:lnTo>
                    <a:lnTo>
                      <a:pt x="4094" y="121"/>
                    </a:lnTo>
                    <a:lnTo>
                      <a:pt x="4106" y="89"/>
                    </a:lnTo>
                    <a:lnTo>
                      <a:pt x="4119" y="58"/>
                    </a:lnTo>
                    <a:lnTo>
                      <a:pt x="4133" y="27"/>
                    </a:lnTo>
                    <a:lnTo>
                      <a:pt x="4149" y="0"/>
                    </a:lnTo>
                    <a:lnTo>
                      <a:pt x="414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60" name="Freeform 6"/>
              <p:cNvSpPr>
                <a:spLocks/>
              </p:cNvSpPr>
              <p:nvPr/>
            </p:nvSpPr>
            <p:spPr bwMode="auto">
              <a:xfrm>
                <a:off x="707853" y="22066"/>
                <a:ext cx="7200902" cy="6818311"/>
              </a:xfrm>
              <a:custGeom>
                <a:avLst/>
                <a:gdLst/>
                <a:ahLst/>
                <a:cxnLst>
                  <a:cxn ang="0">
                    <a:pos x="4481" y="66"/>
                  </a:cxn>
                  <a:cxn ang="0">
                    <a:pos x="4536" y="0"/>
                  </a:cxn>
                  <a:cxn ang="0">
                    <a:pos x="4482" y="36"/>
                  </a:cxn>
                  <a:cxn ang="0">
                    <a:pos x="4389" y="82"/>
                  </a:cxn>
                  <a:cxn ang="0">
                    <a:pos x="4279" y="115"/>
                  </a:cxn>
                  <a:cxn ang="0">
                    <a:pos x="4155" y="141"/>
                  </a:cxn>
                  <a:cxn ang="0">
                    <a:pos x="4020" y="159"/>
                  </a:cxn>
                  <a:cxn ang="0">
                    <a:pos x="3713" y="185"/>
                  </a:cxn>
                  <a:cxn ang="0">
                    <a:pos x="3243" y="213"/>
                  </a:cxn>
                  <a:cxn ang="0">
                    <a:pos x="2857" y="249"/>
                  </a:cxn>
                  <a:cxn ang="0">
                    <a:pos x="2655" y="279"/>
                  </a:cxn>
                  <a:cxn ang="0">
                    <a:pos x="2450" y="318"/>
                  </a:cxn>
                  <a:cxn ang="0">
                    <a:pos x="2241" y="367"/>
                  </a:cxn>
                  <a:cxn ang="0">
                    <a:pos x="2029" y="430"/>
                  </a:cxn>
                  <a:cxn ang="0">
                    <a:pos x="1817" y="508"/>
                  </a:cxn>
                  <a:cxn ang="0">
                    <a:pos x="1605" y="603"/>
                  </a:cxn>
                  <a:cxn ang="0">
                    <a:pos x="1395" y="717"/>
                  </a:cxn>
                  <a:cxn ang="0">
                    <a:pos x="1186" y="851"/>
                  </a:cxn>
                  <a:cxn ang="0">
                    <a:pos x="980" y="1008"/>
                  </a:cxn>
                  <a:cxn ang="0">
                    <a:pos x="777" y="1189"/>
                  </a:cxn>
                  <a:cxn ang="0">
                    <a:pos x="651" y="1319"/>
                  </a:cxn>
                  <a:cxn ang="0">
                    <a:pos x="488" y="1517"/>
                  </a:cxn>
                  <a:cxn ang="0">
                    <a:pos x="351" y="1716"/>
                  </a:cxn>
                  <a:cxn ang="0">
                    <a:pos x="241" y="1917"/>
                  </a:cxn>
                  <a:cxn ang="0">
                    <a:pos x="154" y="2120"/>
                  </a:cxn>
                  <a:cxn ang="0">
                    <a:pos x="88" y="2319"/>
                  </a:cxn>
                  <a:cxn ang="0">
                    <a:pos x="43" y="2516"/>
                  </a:cxn>
                  <a:cxn ang="0">
                    <a:pos x="15" y="2709"/>
                  </a:cxn>
                  <a:cxn ang="0">
                    <a:pos x="1" y="2897"/>
                  </a:cxn>
                  <a:cxn ang="0">
                    <a:pos x="3" y="3079"/>
                  </a:cxn>
                  <a:cxn ang="0">
                    <a:pos x="15" y="3253"/>
                  </a:cxn>
                  <a:cxn ang="0">
                    <a:pos x="36" y="3418"/>
                  </a:cxn>
                  <a:cxn ang="0">
                    <a:pos x="64" y="3572"/>
                  </a:cxn>
                  <a:cxn ang="0">
                    <a:pos x="111" y="3760"/>
                  </a:cxn>
                  <a:cxn ang="0">
                    <a:pos x="188" y="3997"/>
                  </a:cxn>
                  <a:cxn ang="0">
                    <a:pos x="257" y="4173"/>
                  </a:cxn>
                  <a:cxn ang="0">
                    <a:pos x="316" y="4295"/>
                  </a:cxn>
                  <a:cxn ang="0">
                    <a:pos x="1174" y="3487"/>
                  </a:cxn>
                  <a:cxn ang="0">
                    <a:pos x="2250" y="2464"/>
                  </a:cxn>
                  <a:cxn ang="0">
                    <a:pos x="2739" y="1982"/>
                  </a:cxn>
                  <a:cxn ang="0">
                    <a:pos x="3207" y="1502"/>
                  </a:cxn>
                  <a:cxn ang="0">
                    <a:pos x="3652" y="1025"/>
                  </a:cxn>
                  <a:cxn ang="0">
                    <a:pos x="4071" y="553"/>
                  </a:cxn>
                  <a:cxn ang="0">
                    <a:pos x="4465" y="91"/>
                  </a:cxn>
                </a:cxnLst>
                <a:rect l="0" t="0" r="r" b="b"/>
                <a:pathLst>
                  <a:path w="4536" h="4295">
                    <a:moveTo>
                      <a:pt x="4465" y="91"/>
                    </a:moveTo>
                    <a:lnTo>
                      <a:pt x="4465" y="91"/>
                    </a:lnTo>
                    <a:lnTo>
                      <a:pt x="4481" y="66"/>
                    </a:lnTo>
                    <a:lnTo>
                      <a:pt x="4498" y="42"/>
                    </a:lnTo>
                    <a:lnTo>
                      <a:pt x="4517" y="2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11" y="19"/>
                    </a:lnTo>
                    <a:lnTo>
                      <a:pt x="4482" y="36"/>
                    </a:lnTo>
                    <a:lnTo>
                      <a:pt x="4453" y="52"/>
                    </a:lnTo>
                    <a:lnTo>
                      <a:pt x="4422" y="67"/>
                    </a:lnTo>
                    <a:lnTo>
                      <a:pt x="4389" y="82"/>
                    </a:lnTo>
                    <a:lnTo>
                      <a:pt x="4354" y="94"/>
                    </a:lnTo>
                    <a:lnTo>
                      <a:pt x="4318" y="105"/>
                    </a:lnTo>
                    <a:lnTo>
                      <a:pt x="4279" y="115"/>
                    </a:lnTo>
                    <a:lnTo>
                      <a:pt x="4240" y="125"/>
                    </a:lnTo>
                    <a:lnTo>
                      <a:pt x="4198" y="133"/>
                    </a:lnTo>
                    <a:lnTo>
                      <a:pt x="4155" y="141"/>
                    </a:lnTo>
                    <a:lnTo>
                      <a:pt x="4113" y="147"/>
                    </a:lnTo>
                    <a:lnTo>
                      <a:pt x="4067" y="154"/>
                    </a:lnTo>
                    <a:lnTo>
                      <a:pt x="4020" y="159"/>
                    </a:lnTo>
                    <a:lnTo>
                      <a:pt x="3922" y="169"/>
                    </a:lnTo>
                    <a:lnTo>
                      <a:pt x="3820" y="177"/>
                    </a:lnTo>
                    <a:lnTo>
                      <a:pt x="3713" y="185"/>
                    </a:lnTo>
                    <a:lnTo>
                      <a:pt x="3485" y="197"/>
                    </a:lnTo>
                    <a:lnTo>
                      <a:pt x="3366" y="205"/>
                    </a:lnTo>
                    <a:lnTo>
                      <a:pt x="3243" y="213"/>
                    </a:lnTo>
                    <a:lnTo>
                      <a:pt x="3117" y="222"/>
                    </a:lnTo>
                    <a:lnTo>
                      <a:pt x="2988" y="234"/>
                    </a:lnTo>
                    <a:lnTo>
                      <a:pt x="2857" y="249"/>
                    </a:lnTo>
                    <a:lnTo>
                      <a:pt x="2790" y="259"/>
                    </a:lnTo>
                    <a:lnTo>
                      <a:pt x="2723" y="268"/>
                    </a:lnTo>
                    <a:lnTo>
                      <a:pt x="2655" y="279"/>
                    </a:lnTo>
                    <a:lnTo>
                      <a:pt x="2586" y="291"/>
                    </a:lnTo>
                    <a:lnTo>
                      <a:pt x="2518" y="303"/>
                    </a:lnTo>
                    <a:lnTo>
                      <a:pt x="2450" y="318"/>
                    </a:lnTo>
                    <a:lnTo>
                      <a:pt x="2380" y="332"/>
                    </a:lnTo>
                    <a:lnTo>
                      <a:pt x="2310" y="348"/>
                    </a:lnTo>
                    <a:lnTo>
                      <a:pt x="2241" y="367"/>
                    </a:lnTo>
                    <a:lnTo>
                      <a:pt x="2170" y="386"/>
                    </a:lnTo>
                    <a:lnTo>
                      <a:pt x="2100" y="407"/>
                    </a:lnTo>
                    <a:lnTo>
                      <a:pt x="2029" y="430"/>
                    </a:lnTo>
                    <a:lnTo>
                      <a:pt x="1959" y="454"/>
                    </a:lnTo>
                    <a:lnTo>
                      <a:pt x="1888" y="480"/>
                    </a:lnTo>
                    <a:lnTo>
                      <a:pt x="1817" y="508"/>
                    </a:lnTo>
                    <a:lnTo>
                      <a:pt x="1746" y="537"/>
                    </a:lnTo>
                    <a:lnTo>
                      <a:pt x="1676" y="569"/>
                    </a:lnTo>
                    <a:lnTo>
                      <a:pt x="1605" y="603"/>
                    </a:lnTo>
                    <a:lnTo>
                      <a:pt x="1534" y="638"/>
                    </a:lnTo>
                    <a:lnTo>
                      <a:pt x="1465" y="677"/>
                    </a:lnTo>
                    <a:lnTo>
                      <a:pt x="1395" y="717"/>
                    </a:lnTo>
                    <a:lnTo>
                      <a:pt x="1324" y="758"/>
                    </a:lnTo>
                    <a:lnTo>
                      <a:pt x="1254" y="804"/>
                    </a:lnTo>
                    <a:lnTo>
                      <a:pt x="1186" y="851"/>
                    </a:lnTo>
                    <a:lnTo>
                      <a:pt x="1116" y="900"/>
                    </a:lnTo>
                    <a:lnTo>
                      <a:pt x="1048" y="953"/>
                    </a:lnTo>
                    <a:lnTo>
                      <a:pt x="980" y="1008"/>
                    </a:lnTo>
                    <a:lnTo>
                      <a:pt x="911" y="1065"/>
                    </a:lnTo>
                    <a:lnTo>
                      <a:pt x="844" y="1126"/>
                    </a:lnTo>
                    <a:lnTo>
                      <a:pt x="777" y="1189"/>
                    </a:lnTo>
                    <a:lnTo>
                      <a:pt x="777" y="1189"/>
                    </a:lnTo>
                    <a:lnTo>
                      <a:pt x="713" y="1254"/>
                    </a:lnTo>
                    <a:lnTo>
                      <a:pt x="651" y="1319"/>
                    </a:lnTo>
                    <a:lnTo>
                      <a:pt x="594" y="1384"/>
                    </a:lnTo>
                    <a:lnTo>
                      <a:pt x="539" y="1450"/>
                    </a:lnTo>
                    <a:lnTo>
                      <a:pt x="488" y="1517"/>
                    </a:lnTo>
                    <a:lnTo>
                      <a:pt x="440" y="1582"/>
                    </a:lnTo>
                    <a:lnTo>
                      <a:pt x="394" y="1649"/>
                    </a:lnTo>
                    <a:lnTo>
                      <a:pt x="351" y="1716"/>
                    </a:lnTo>
                    <a:lnTo>
                      <a:pt x="312" y="1783"/>
                    </a:lnTo>
                    <a:lnTo>
                      <a:pt x="275" y="1850"/>
                    </a:lnTo>
                    <a:lnTo>
                      <a:pt x="241" y="1917"/>
                    </a:lnTo>
                    <a:lnTo>
                      <a:pt x="209" y="1986"/>
                    </a:lnTo>
                    <a:lnTo>
                      <a:pt x="181" y="2053"/>
                    </a:lnTo>
                    <a:lnTo>
                      <a:pt x="154" y="2120"/>
                    </a:lnTo>
                    <a:lnTo>
                      <a:pt x="130" y="2185"/>
                    </a:lnTo>
                    <a:lnTo>
                      <a:pt x="109" y="2252"/>
                    </a:lnTo>
                    <a:lnTo>
                      <a:pt x="88" y="2319"/>
                    </a:lnTo>
                    <a:lnTo>
                      <a:pt x="71" y="2385"/>
                    </a:lnTo>
                    <a:lnTo>
                      <a:pt x="56" y="2451"/>
                    </a:lnTo>
                    <a:lnTo>
                      <a:pt x="43" y="2516"/>
                    </a:lnTo>
                    <a:lnTo>
                      <a:pt x="31" y="2581"/>
                    </a:lnTo>
                    <a:lnTo>
                      <a:pt x="21" y="2645"/>
                    </a:lnTo>
                    <a:lnTo>
                      <a:pt x="15" y="2709"/>
                    </a:lnTo>
                    <a:lnTo>
                      <a:pt x="8" y="2772"/>
                    </a:lnTo>
                    <a:lnTo>
                      <a:pt x="4" y="2835"/>
                    </a:lnTo>
                    <a:lnTo>
                      <a:pt x="1" y="2897"/>
                    </a:lnTo>
                    <a:lnTo>
                      <a:pt x="0" y="2959"/>
                    </a:lnTo>
                    <a:lnTo>
                      <a:pt x="1" y="3019"/>
                    </a:lnTo>
                    <a:lnTo>
                      <a:pt x="3" y="3079"/>
                    </a:lnTo>
                    <a:lnTo>
                      <a:pt x="5" y="3138"/>
                    </a:lnTo>
                    <a:lnTo>
                      <a:pt x="9" y="3196"/>
                    </a:lnTo>
                    <a:lnTo>
                      <a:pt x="15" y="3253"/>
                    </a:lnTo>
                    <a:lnTo>
                      <a:pt x="20" y="3308"/>
                    </a:lnTo>
                    <a:lnTo>
                      <a:pt x="28" y="3363"/>
                    </a:lnTo>
                    <a:lnTo>
                      <a:pt x="36" y="3418"/>
                    </a:lnTo>
                    <a:lnTo>
                      <a:pt x="44" y="3470"/>
                    </a:lnTo>
                    <a:lnTo>
                      <a:pt x="54" y="3523"/>
                    </a:lnTo>
                    <a:lnTo>
                      <a:pt x="64" y="3572"/>
                    </a:lnTo>
                    <a:lnTo>
                      <a:pt x="75" y="3622"/>
                    </a:lnTo>
                    <a:lnTo>
                      <a:pt x="87" y="3669"/>
                    </a:lnTo>
                    <a:lnTo>
                      <a:pt x="111" y="3760"/>
                    </a:lnTo>
                    <a:lnTo>
                      <a:pt x="135" y="3846"/>
                    </a:lnTo>
                    <a:lnTo>
                      <a:pt x="161" y="3925"/>
                    </a:lnTo>
                    <a:lnTo>
                      <a:pt x="188" y="3997"/>
                    </a:lnTo>
                    <a:lnTo>
                      <a:pt x="212" y="4063"/>
                    </a:lnTo>
                    <a:lnTo>
                      <a:pt x="236" y="4122"/>
                    </a:lnTo>
                    <a:lnTo>
                      <a:pt x="257" y="4173"/>
                    </a:lnTo>
                    <a:lnTo>
                      <a:pt x="276" y="4214"/>
                    </a:lnTo>
                    <a:lnTo>
                      <a:pt x="306" y="4273"/>
                    </a:lnTo>
                    <a:lnTo>
                      <a:pt x="316" y="4295"/>
                    </a:lnTo>
                    <a:lnTo>
                      <a:pt x="316" y="4295"/>
                    </a:lnTo>
                    <a:lnTo>
                      <a:pt x="738" y="3899"/>
                    </a:lnTo>
                    <a:lnTo>
                      <a:pt x="1174" y="3487"/>
                    </a:lnTo>
                    <a:lnTo>
                      <a:pt x="2081" y="2625"/>
                    </a:lnTo>
                    <a:lnTo>
                      <a:pt x="2081" y="2625"/>
                    </a:lnTo>
                    <a:lnTo>
                      <a:pt x="2250" y="2464"/>
                    </a:lnTo>
                    <a:lnTo>
                      <a:pt x="2415" y="2303"/>
                    </a:lnTo>
                    <a:lnTo>
                      <a:pt x="2578" y="2143"/>
                    </a:lnTo>
                    <a:lnTo>
                      <a:pt x="2739" y="1982"/>
                    </a:lnTo>
                    <a:lnTo>
                      <a:pt x="2897" y="1822"/>
                    </a:lnTo>
                    <a:lnTo>
                      <a:pt x="3054" y="1662"/>
                    </a:lnTo>
                    <a:lnTo>
                      <a:pt x="3207" y="1502"/>
                    </a:lnTo>
                    <a:lnTo>
                      <a:pt x="3358" y="1343"/>
                    </a:lnTo>
                    <a:lnTo>
                      <a:pt x="3506" y="1183"/>
                    </a:lnTo>
                    <a:lnTo>
                      <a:pt x="3652" y="1025"/>
                    </a:lnTo>
                    <a:lnTo>
                      <a:pt x="3794" y="867"/>
                    </a:lnTo>
                    <a:lnTo>
                      <a:pt x="3934" y="710"/>
                    </a:lnTo>
                    <a:lnTo>
                      <a:pt x="4071" y="553"/>
                    </a:lnTo>
                    <a:lnTo>
                      <a:pt x="4205" y="398"/>
                    </a:lnTo>
                    <a:lnTo>
                      <a:pt x="4336" y="244"/>
                    </a:lnTo>
                    <a:lnTo>
                      <a:pt x="4465" y="91"/>
                    </a:lnTo>
                    <a:lnTo>
                      <a:pt x="4465" y="9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17" name="Group 168"/>
            <p:cNvGrpSpPr/>
            <p:nvPr/>
          </p:nvGrpSpPr>
          <p:grpSpPr>
            <a:xfrm rot="1747496">
              <a:off x="5985569" y="3534295"/>
              <a:ext cx="617151" cy="147534"/>
              <a:chOff x="793750" y="0"/>
              <a:chExt cx="7556501" cy="2116991"/>
            </a:xfrm>
            <a:grpFill/>
          </p:grpSpPr>
          <p:sp>
            <p:nvSpPr>
              <p:cNvPr id="57" name="Freeform 7"/>
              <p:cNvSpPr>
                <a:spLocks/>
              </p:cNvSpPr>
              <p:nvPr/>
            </p:nvSpPr>
            <p:spPr bwMode="auto">
              <a:xfrm>
                <a:off x="793750" y="696178"/>
                <a:ext cx="7413625" cy="1420813"/>
              </a:xfrm>
              <a:custGeom>
                <a:avLst/>
                <a:gdLst/>
                <a:ahLst/>
                <a:cxnLst>
                  <a:cxn ang="0">
                    <a:pos x="9339" y="0"/>
                  </a:cxn>
                  <a:cxn ang="0">
                    <a:pos x="8708" y="106"/>
                  </a:cxn>
                  <a:cxn ang="0">
                    <a:pos x="8060" y="203"/>
                  </a:cxn>
                  <a:cxn ang="0">
                    <a:pos x="7395" y="293"/>
                  </a:cxn>
                  <a:cxn ang="0">
                    <a:pos x="6713" y="375"/>
                  </a:cxn>
                  <a:cxn ang="0">
                    <a:pos x="6018" y="448"/>
                  </a:cxn>
                  <a:cxn ang="0">
                    <a:pos x="5307" y="514"/>
                  </a:cxn>
                  <a:cxn ang="0">
                    <a:pos x="4586" y="568"/>
                  </a:cxn>
                  <a:cxn ang="0">
                    <a:pos x="3853" y="615"/>
                  </a:cxn>
                  <a:cxn ang="0">
                    <a:pos x="1868" y="724"/>
                  </a:cxn>
                  <a:cxn ang="0">
                    <a:pos x="2" y="820"/>
                  </a:cxn>
                  <a:cxn ang="0">
                    <a:pos x="0" y="822"/>
                  </a:cxn>
                  <a:cxn ang="0">
                    <a:pos x="113" y="870"/>
                  </a:cxn>
                  <a:cxn ang="0">
                    <a:pos x="431" y="997"/>
                  </a:cxn>
                  <a:cxn ang="0">
                    <a:pos x="657" y="1081"/>
                  </a:cxn>
                  <a:cxn ang="0">
                    <a:pos x="921" y="1173"/>
                  </a:cxn>
                  <a:cxn ang="0">
                    <a:pos x="1223" y="1270"/>
                  </a:cxn>
                  <a:cxn ang="0">
                    <a:pos x="1559" y="1369"/>
                  </a:cxn>
                  <a:cxn ang="0">
                    <a:pos x="1922" y="1465"/>
                  </a:cxn>
                  <a:cxn ang="0">
                    <a:pos x="2310" y="1555"/>
                  </a:cxn>
                  <a:cxn ang="0">
                    <a:pos x="2718" y="1635"/>
                  </a:cxn>
                  <a:cxn ang="0">
                    <a:pos x="2930" y="1672"/>
                  </a:cxn>
                  <a:cxn ang="0">
                    <a:pos x="3146" y="1703"/>
                  </a:cxn>
                  <a:cxn ang="0">
                    <a:pos x="3363" y="1731"/>
                  </a:cxn>
                  <a:cxn ang="0">
                    <a:pos x="3585" y="1753"/>
                  </a:cxn>
                  <a:cxn ang="0">
                    <a:pos x="3809" y="1771"/>
                  </a:cxn>
                  <a:cxn ang="0">
                    <a:pos x="4035" y="1785"/>
                  </a:cxn>
                  <a:cxn ang="0">
                    <a:pos x="4263" y="1790"/>
                  </a:cxn>
                  <a:cxn ang="0">
                    <a:pos x="4491" y="1790"/>
                  </a:cxn>
                  <a:cxn ang="0">
                    <a:pos x="4720" y="1783"/>
                  </a:cxn>
                  <a:cxn ang="0">
                    <a:pos x="4949" y="1767"/>
                  </a:cxn>
                  <a:cxn ang="0">
                    <a:pos x="5057" y="1759"/>
                  </a:cxn>
                  <a:cxn ang="0">
                    <a:pos x="5267" y="1734"/>
                  </a:cxn>
                  <a:cxn ang="0">
                    <a:pos x="5469" y="1705"/>
                  </a:cxn>
                  <a:cxn ang="0">
                    <a:pos x="5665" y="1672"/>
                  </a:cxn>
                  <a:cxn ang="0">
                    <a:pos x="5853" y="1632"/>
                  </a:cxn>
                  <a:cxn ang="0">
                    <a:pos x="6037" y="1588"/>
                  </a:cxn>
                  <a:cxn ang="0">
                    <a:pos x="6213" y="1540"/>
                  </a:cxn>
                  <a:cxn ang="0">
                    <a:pos x="6383" y="1487"/>
                  </a:cxn>
                  <a:cxn ang="0">
                    <a:pos x="6548" y="1432"/>
                  </a:cxn>
                  <a:cxn ang="0">
                    <a:pos x="6708" y="1374"/>
                  </a:cxn>
                  <a:cxn ang="0">
                    <a:pos x="6863" y="1312"/>
                  </a:cxn>
                  <a:cxn ang="0">
                    <a:pos x="7085" y="1216"/>
                  </a:cxn>
                  <a:cxn ang="0">
                    <a:pos x="7367" y="1081"/>
                  </a:cxn>
                  <a:cxn ang="0">
                    <a:pos x="7629" y="942"/>
                  </a:cxn>
                  <a:cxn ang="0">
                    <a:pos x="7878" y="801"/>
                  </a:cxn>
                  <a:cxn ang="0">
                    <a:pos x="8112" y="660"/>
                  </a:cxn>
                  <a:cxn ang="0">
                    <a:pos x="8549" y="394"/>
                  </a:cxn>
                  <a:cxn ang="0">
                    <a:pos x="8755" y="274"/>
                  </a:cxn>
                  <a:cxn ang="0">
                    <a:pos x="8953" y="166"/>
                  </a:cxn>
                  <a:cxn ang="0">
                    <a:pos x="9148" y="74"/>
                  </a:cxn>
                  <a:cxn ang="0">
                    <a:pos x="9244" y="34"/>
                  </a:cxn>
                  <a:cxn ang="0">
                    <a:pos x="9339" y="0"/>
                  </a:cxn>
                </a:cxnLst>
                <a:rect l="0" t="0" r="r" b="b"/>
                <a:pathLst>
                  <a:path w="9339" h="1790">
                    <a:moveTo>
                      <a:pt x="9339" y="0"/>
                    </a:moveTo>
                    <a:lnTo>
                      <a:pt x="9339" y="0"/>
                    </a:lnTo>
                    <a:lnTo>
                      <a:pt x="9026" y="53"/>
                    </a:lnTo>
                    <a:lnTo>
                      <a:pt x="8708" y="106"/>
                    </a:lnTo>
                    <a:lnTo>
                      <a:pt x="8387" y="156"/>
                    </a:lnTo>
                    <a:lnTo>
                      <a:pt x="8060" y="203"/>
                    </a:lnTo>
                    <a:lnTo>
                      <a:pt x="7730" y="250"/>
                    </a:lnTo>
                    <a:lnTo>
                      <a:pt x="7395" y="293"/>
                    </a:lnTo>
                    <a:lnTo>
                      <a:pt x="7056" y="335"/>
                    </a:lnTo>
                    <a:lnTo>
                      <a:pt x="6713" y="375"/>
                    </a:lnTo>
                    <a:lnTo>
                      <a:pt x="6368" y="413"/>
                    </a:lnTo>
                    <a:lnTo>
                      <a:pt x="6018" y="448"/>
                    </a:lnTo>
                    <a:lnTo>
                      <a:pt x="5664" y="483"/>
                    </a:lnTo>
                    <a:lnTo>
                      <a:pt x="5307" y="514"/>
                    </a:lnTo>
                    <a:lnTo>
                      <a:pt x="4949" y="542"/>
                    </a:lnTo>
                    <a:lnTo>
                      <a:pt x="4586" y="568"/>
                    </a:lnTo>
                    <a:lnTo>
                      <a:pt x="4221" y="592"/>
                    </a:lnTo>
                    <a:lnTo>
                      <a:pt x="3853" y="615"/>
                    </a:lnTo>
                    <a:lnTo>
                      <a:pt x="3853" y="615"/>
                    </a:lnTo>
                    <a:lnTo>
                      <a:pt x="1868" y="724"/>
                    </a:lnTo>
                    <a:lnTo>
                      <a:pt x="919" y="775"/>
                    </a:lnTo>
                    <a:lnTo>
                      <a:pt x="2" y="820"/>
                    </a:lnTo>
                    <a:lnTo>
                      <a:pt x="0" y="822"/>
                    </a:lnTo>
                    <a:lnTo>
                      <a:pt x="0" y="822"/>
                    </a:lnTo>
                    <a:lnTo>
                      <a:pt x="30" y="834"/>
                    </a:lnTo>
                    <a:lnTo>
                      <a:pt x="113" y="870"/>
                    </a:lnTo>
                    <a:lnTo>
                      <a:pt x="249" y="926"/>
                    </a:lnTo>
                    <a:lnTo>
                      <a:pt x="431" y="997"/>
                    </a:lnTo>
                    <a:lnTo>
                      <a:pt x="539" y="1037"/>
                    </a:lnTo>
                    <a:lnTo>
                      <a:pt x="657" y="1081"/>
                    </a:lnTo>
                    <a:lnTo>
                      <a:pt x="784" y="1126"/>
                    </a:lnTo>
                    <a:lnTo>
                      <a:pt x="921" y="1173"/>
                    </a:lnTo>
                    <a:lnTo>
                      <a:pt x="1069" y="1221"/>
                    </a:lnTo>
                    <a:lnTo>
                      <a:pt x="1223" y="1270"/>
                    </a:lnTo>
                    <a:lnTo>
                      <a:pt x="1387" y="1319"/>
                    </a:lnTo>
                    <a:lnTo>
                      <a:pt x="1559" y="1369"/>
                    </a:lnTo>
                    <a:lnTo>
                      <a:pt x="1736" y="1418"/>
                    </a:lnTo>
                    <a:lnTo>
                      <a:pt x="1922" y="1465"/>
                    </a:lnTo>
                    <a:lnTo>
                      <a:pt x="2113" y="1512"/>
                    </a:lnTo>
                    <a:lnTo>
                      <a:pt x="2310" y="1555"/>
                    </a:lnTo>
                    <a:lnTo>
                      <a:pt x="2511" y="1597"/>
                    </a:lnTo>
                    <a:lnTo>
                      <a:pt x="2718" y="1635"/>
                    </a:lnTo>
                    <a:lnTo>
                      <a:pt x="2824" y="1654"/>
                    </a:lnTo>
                    <a:lnTo>
                      <a:pt x="2930" y="1672"/>
                    </a:lnTo>
                    <a:lnTo>
                      <a:pt x="3036" y="1687"/>
                    </a:lnTo>
                    <a:lnTo>
                      <a:pt x="3146" y="1703"/>
                    </a:lnTo>
                    <a:lnTo>
                      <a:pt x="3253" y="1717"/>
                    </a:lnTo>
                    <a:lnTo>
                      <a:pt x="3363" y="1731"/>
                    </a:lnTo>
                    <a:lnTo>
                      <a:pt x="3474" y="1743"/>
                    </a:lnTo>
                    <a:lnTo>
                      <a:pt x="3585" y="1753"/>
                    </a:lnTo>
                    <a:lnTo>
                      <a:pt x="3696" y="1764"/>
                    </a:lnTo>
                    <a:lnTo>
                      <a:pt x="3809" y="1771"/>
                    </a:lnTo>
                    <a:lnTo>
                      <a:pt x="3922" y="1778"/>
                    </a:lnTo>
                    <a:lnTo>
                      <a:pt x="4035" y="1785"/>
                    </a:lnTo>
                    <a:lnTo>
                      <a:pt x="4148" y="1788"/>
                    </a:lnTo>
                    <a:lnTo>
                      <a:pt x="4263" y="1790"/>
                    </a:lnTo>
                    <a:lnTo>
                      <a:pt x="4378" y="1790"/>
                    </a:lnTo>
                    <a:lnTo>
                      <a:pt x="4491" y="1790"/>
                    </a:lnTo>
                    <a:lnTo>
                      <a:pt x="4605" y="1786"/>
                    </a:lnTo>
                    <a:lnTo>
                      <a:pt x="4720" y="1783"/>
                    </a:lnTo>
                    <a:lnTo>
                      <a:pt x="4835" y="1776"/>
                    </a:lnTo>
                    <a:lnTo>
                      <a:pt x="4949" y="1767"/>
                    </a:lnTo>
                    <a:lnTo>
                      <a:pt x="4949" y="1767"/>
                    </a:lnTo>
                    <a:lnTo>
                      <a:pt x="5057" y="1759"/>
                    </a:lnTo>
                    <a:lnTo>
                      <a:pt x="5163" y="1746"/>
                    </a:lnTo>
                    <a:lnTo>
                      <a:pt x="5267" y="1734"/>
                    </a:lnTo>
                    <a:lnTo>
                      <a:pt x="5368" y="1720"/>
                    </a:lnTo>
                    <a:lnTo>
                      <a:pt x="5469" y="1705"/>
                    </a:lnTo>
                    <a:lnTo>
                      <a:pt x="5568" y="1689"/>
                    </a:lnTo>
                    <a:lnTo>
                      <a:pt x="5665" y="1672"/>
                    </a:lnTo>
                    <a:lnTo>
                      <a:pt x="5759" y="1653"/>
                    </a:lnTo>
                    <a:lnTo>
                      <a:pt x="5853" y="1632"/>
                    </a:lnTo>
                    <a:lnTo>
                      <a:pt x="5945" y="1611"/>
                    </a:lnTo>
                    <a:lnTo>
                      <a:pt x="6037" y="1588"/>
                    </a:lnTo>
                    <a:lnTo>
                      <a:pt x="6126" y="1564"/>
                    </a:lnTo>
                    <a:lnTo>
                      <a:pt x="6213" y="1540"/>
                    </a:lnTo>
                    <a:lnTo>
                      <a:pt x="6300" y="1513"/>
                    </a:lnTo>
                    <a:lnTo>
                      <a:pt x="6383" y="1487"/>
                    </a:lnTo>
                    <a:lnTo>
                      <a:pt x="6467" y="1461"/>
                    </a:lnTo>
                    <a:lnTo>
                      <a:pt x="6548" y="1432"/>
                    </a:lnTo>
                    <a:lnTo>
                      <a:pt x="6630" y="1404"/>
                    </a:lnTo>
                    <a:lnTo>
                      <a:pt x="6708" y="1374"/>
                    </a:lnTo>
                    <a:lnTo>
                      <a:pt x="6786" y="1343"/>
                    </a:lnTo>
                    <a:lnTo>
                      <a:pt x="6863" y="1312"/>
                    </a:lnTo>
                    <a:lnTo>
                      <a:pt x="6939" y="1281"/>
                    </a:lnTo>
                    <a:lnTo>
                      <a:pt x="7085" y="1216"/>
                    </a:lnTo>
                    <a:lnTo>
                      <a:pt x="7228" y="1150"/>
                    </a:lnTo>
                    <a:lnTo>
                      <a:pt x="7367" y="1081"/>
                    </a:lnTo>
                    <a:lnTo>
                      <a:pt x="7499" y="1011"/>
                    </a:lnTo>
                    <a:lnTo>
                      <a:pt x="7629" y="942"/>
                    </a:lnTo>
                    <a:lnTo>
                      <a:pt x="7756" y="870"/>
                    </a:lnTo>
                    <a:lnTo>
                      <a:pt x="7878" y="801"/>
                    </a:lnTo>
                    <a:lnTo>
                      <a:pt x="7996" y="730"/>
                    </a:lnTo>
                    <a:lnTo>
                      <a:pt x="8112" y="660"/>
                    </a:lnTo>
                    <a:lnTo>
                      <a:pt x="8337" y="524"/>
                    </a:lnTo>
                    <a:lnTo>
                      <a:pt x="8549" y="394"/>
                    </a:lnTo>
                    <a:lnTo>
                      <a:pt x="8653" y="333"/>
                    </a:lnTo>
                    <a:lnTo>
                      <a:pt x="8755" y="274"/>
                    </a:lnTo>
                    <a:lnTo>
                      <a:pt x="8854" y="219"/>
                    </a:lnTo>
                    <a:lnTo>
                      <a:pt x="8953" y="166"/>
                    </a:lnTo>
                    <a:lnTo>
                      <a:pt x="9051" y="118"/>
                    </a:lnTo>
                    <a:lnTo>
                      <a:pt x="9148" y="74"/>
                    </a:lnTo>
                    <a:lnTo>
                      <a:pt x="9197" y="53"/>
                    </a:lnTo>
                    <a:lnTo>
                      <a:pt x="9244" y="34"/>
                    </a:lnTo>
                    <a:lnTo>
                      <a:pt x="9292" y="17"/>
                    </a:lnTo>
                    <a:lnTo>
                      <a:pt x="9339" y="0"/>
                    </a:lnTo>
                    <a:lnTo>
                      <a:pt x="933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58" name="Freeform 8"/>
              <p:cNvSpPr>
                <a:spLocks/>
              </p:cNvSpPr>
              <p:nvPr/>
            </p:nvSpPr>
            <p:spPr bwMode="auto">
              <a:xfrm>
                <a:off x="795338" y="0"/>
                <a:ext cx="7554913" cy="1363663"/>
              </a:xfrm>
              <a:custGeom>
                <a:avLst/>
                <a:gdLst/>
                <a:ahLst/>
                <a:cxnLst>
                  <a:cxn ang="0">
                    <a:pos x="9337" y="899"/>
                  </a:cxn>
                  <a:cxn ang="0">
                    <a:pos x="9428" y="874"/>
                  </a:cxn>
                  <a:cxn ang="0">
                    <a:pos x="9518" y="862"/>
                  </a:cxn>
                  <a:cxn ang="0">
                    <a:pos x="9466" y="860"/>
                  </a:cxn>
                  <a:cxn ang="0">
                    <a:pos x="9362" y="852"/>
                  </a:cxn>
                  <a:cxn ang="0">
                    <a:pos x="9200" y="827"/>
                  </a:cxn>
                  <a:cxn ang="0">
                    <a:pos x="8971" y="780"/>
                  </a:cxn>
                  <a:cxn ang="0">
                    <a:pos x="8727" y="720"/>
                  </a:cxn>
                  <a:cxn ang="0">
                    <a:pos x="8331" y="608"/>
                  </a:cxn>
                  <a:cxn ang="0">
                    <a:pos x="7891" y="481"/>
                  </a:cxn>
                  <a:cxn ang="0">
                    <a:pos x="7572" y="395"/>
                  </a:cxn>
                  <a:cxn ang="0">
                    <a:pos x="7229" y="308"/>
                  </a:cxn>
                  <a:cxn ang="0">
                    <a:pos x="6861" y="226"/>
                  </a:cxn>
                  <a:cxn ang="0">
                    <a:pos x="6466" y="153"/>
                  </a:cxn>
                  <a:cxn ang="0">
                    <a:pos x="6152" y="104"/>
                  </a:cxn>
                  <a:cxn ang="0">
                    <a:pos x="5933" y="76"/>
                  </a:cxn>
                  <a:cxn ang="0">
                    <a:pos x="5707" y="52"/>
                  </a:cxn>
                  <a:cxn ang="0">
                    <a:pos x="5474" y="31"/>
                  </a:cxn>
                  <a:cxn ang="0">
                    <a:pos x="5231" y="16"/>
                  </a:cxn>
                  <a:cxn ang="0">
                    <a:pos x="4982" y="5"/>
                  </a:cxn>
                  <a:cxn ang="0">
                    <a:pos x="4723" y="0"/>
                  </a:cxn>
                  <a:cxn ang="0">
                    <a:pos x="4456" y="0"/>
                  </a:cxn>
                  <a:cxn ang="0">
                    <a:pos x="4181" y="7"/>
                  </a:cxn>
                  <a:cxn ang="0">
                    <a:pos x="3896" y="19"/>
                  </a:cxn>
                  <a:cxn ang="0">
                    <a:pos x="3750" y="28"/>
                  </a:cxn>
                  <a:cxn ang="0">
                    <a:pos x="3463" y="52"/>
                  </a:cxn>
                  <a:cxn ang="0">
                    <a:pos x="3192" y="82"/>
                  </a:cxn>
                  <a:cxn ang="0">
                    <a:pos x="2935" y="118"/>
                  </a:cxn>
                  <a:cxn ang="0">
                    <a:pos x="2692" y="160"/>
                  </a:cxn>
                  <a:cxn ang="0">
                    <a:pos x="2461" y="209"/>
                  </a:cxn>
                  <a:cxn ang="0">
                    <a:pos x="2243" y="261"/>
                  </a:cxn>
                  <a:cxn ang="0">
                    <a:pos x="2038" y="316"/>
                  </a:cxn>
                  <a:cxn ang="0">
                    <a:pos x="1847" y="377"/>
                  </a:cxn>
                  <a:cxn ang="0">
                    <a:pos x="1666" y="441"/>
                  </a:cxn>
                  <a:cxn ang="0">
                    <a:pos x="1496" y="509"/>
                  </a:cxn>
                  <a:cxn ang="0">
                    <a:pos x="1338" y="579"/>
                  </a:cxn>
                  <a:cxn ang="0">
                    <a:pos x="1192" y="650"/>
                  </a:cxn>
                  <a:cxn ang="0">
                    <a:pos x="1055" y="721"/>
                  </a:cxn>
                  <a:cxn ang="0">
                    <a:pos x="928" y="796"/>
                  </a:cxn>
                  <a:cxn ang="0">
                    <a:pos x="811" y="869"/>
                  </a:cxn>
                  <a:cxn ang="0">
                    <a:pos x="705" y="944"/>
                  </a:cxn>
                  <a:cxn ang="0">
                    <a:pos x="606" y="1017"/>
                  </a:cxn>
                  <a:cxn ang="0">
                    <a:pos x="518" y="1090"/>
                  </a:cxn>
                  <a:cxn ang="0">
                    <a:pos x="436" y="1161"/>
                  </a:cxn>
                  <a:cxn ang="0">
                    <a:pos x="299" y="1295"/>
                  </a:cxn>
                  <a:cxn ang="0">
                    <a:pos x="191" y="1418"/>
                  </a:cxn>
                  <a:cxn ang="0">
                    <a:pos x="111" y="1526"/>
                  </a:cxn>
                  <a:cxn ang="0">
                    <a:pos x="54" y="1613"/>
                  </a:cxn>
                  <a:cxn ang="0">
                    <a:pos x="19" y="1677"/>
                  </a:cxn>
                  <a:cxn ang="0">
                    <a:pos x="0" y="1719"/>
                  </a:cxn>
                  <a:cxn ang="0">
                    <a:pos x="917" y="1674"/>
                  </a:cxn>
                  <a:cxn ang="0">
                    <a:pos x="3851" y="1514"/>
                  </a:cxn>
                  <a:cxn ang="0">
                    <a:pos x="4219" y="1491"/>
                  </a:cxn>
                  <a:cxn ang="0">
                    <a:pos x="4947" y="1441"/>
                  </a:cxn>
                  <a:cxn ang="0">
                    <a:pos x="5662" y="1382"/>
                  </a:cxn>
                  <a:cxn ang="0">
                    <a:pos x="6366" y="1312"/>
                  </a:cxn>
                  <a:cxn ang="0">
                    <a:pos x="7054" y="1234"/>
                  </a:cxn>
                  <a:cxn ang="0">
                    <a:pos x="7728" y="1149"/>
                  </a:cxn>
                  <a:cxn ang="0">
                    <a:pos x="8385" y="1055"/>
                  </a:cxn>
                  <a:cxn ang="0">
                    <a:pos x="9024" y="952"/>
                  </a:cxn>
                  <a:cxn ang="0">
                    <a:pos x="9337" y="899"/>
                  </a:cxn>
                </a:cxnLst>
                <a:rect l="0" t="0" r="r" b="b"/>
                <a:pathLst>
                  <a:path w="9518" h="1719">
                    <a:moveTo>
                      <a:pt x="9337" y="899"/>
                    </a:moveTo>
                    <a:lnTo>
                      <a:pt x="9337" y="899"/>
                    </a:lnTo>
                    <a:lnTo>
                      <a:pt x="9382" y="885"/>
                    </a:lnTo>
                    <a:lnTo>
                      <a:pt x="9428" y="874"/>
                    </a:lnTo>
                    <a:lnTo>
                      <a:pt x="9473" y="867"/>
                    </a:lnTo>
                    <a:lnTo>
                      <a:pt x="9518" y="862"/>
                    </a:lnTo>
                    <a:lnTo>
                      <a:pt x="9518" y="862"/>
                    </a:lnTo>
                    <a:lnTo>
                      <a:pt x="9466" y="860"/>
                    </a:lnTo>
                    <a:lnTo>
                      <a:pt x="9414" y="857"/>
                    </a:lnTo>
                    <a:lnTo>
                      <a:pt x="9362" y="852"/>
                    </a:lnTo>
                    <a:lnTo>
                      <a:pt x="9308" y="845"/>
                    </a:lnTo>
                    <a:lnTo>
                      <a:pt x="9200" y="827"/>
                    </a:lnTo>
                    <a:lnTo>
                      <a:pt x="9087" y="806"/>
                    </a:lnTo>
                    <a:lnTo>
                      <a:pt x="8971" y="780"/>
                    </a:lnTo>
                    <a:lnTo>
                      <a:pt x="8851" y="753"/>
                    </a:lnTo>
                    <a:lnTo>
                      <a:pt x="8727" y="720"/>
                    </a:lnTo>
                    <a:lnTo>
                      <a:pt x="8600" y="685"/>
                    </a:lnTo>
                    <a:lnTo>
                      <a:pt x="8331" y="608"/>
                    </a:lnTo>
                    <a:lnTo>
                      <a:pt x="8043" y="525"/>
                    </a:lnTo>
                    <a:lnTo>
                      <a:pt x="7891" y="481"/>
                    </a:lnTo>
                    <a:lnTo>
                      <a:pt x="7735" y="438"/>
                    </a:lnTo>
                    <a:lnTo>
                      <a:pt x="7572" y="395"/>
                    </a:lnTo>
                    <a:lnTo>
                      <a:pt x="7403" y="351"/>
                    </a:lnTo>
                    <a:lnTo>
                      <a:pt x="7229" y="308"/>
                    </a:lnTo>
                    <a:lnTo>
                      <a:pt x="7049" y="266"/>
                    </a:lnTo>
                    <a:lnTo>
                      <a:pt x="6861" y="226"/>
                    </a:lnTo>
                    <a:lnTo>
                      <a:pt x="6666" y="189"/>
                    </a:lnTo>
                    <a:lnTo>
                      <a:pt x="6466" y="153"/>
                    </a:lnTo>
                    <a:lnTo>
                      <a:pt x="6258" y="120"/>
                    </a:lnTo>
                    <a:lnTo>
                      <a:pt x="6152" y="104"/>
                    </a:lnTo>
                    <a:lnTo>
                      <a:pt x="6044" y="90"/>
                    </a:lnTo>
                    <a:lnTo>
                      <a:pt x="5933" y="76"/>
                    </a:lnTo>
                    <a:lnTo>
                      <a:pt x="5822" y="64"/>
                    </a:lnTo>
                    <a:lnTo>
                      <a:pt x="5707" y="52"/>
                    </a:lnTo>
                    <a:lnTo>
                      <a:pt x="5592" y="42"/>
                    </a:lnTo>
                    <a:lnTo>
                      <a:pt x="5474" y="31"/>
                    </a:lnTo>
                    <a:lnTo>
                      <a:pt x="5354" y="23"/>
                    </a:lnTo>
                    <a:lnTo>
                      <a:pt x="5231" y="16"/>
                    </a:lnTo>
                    <a:lnTo>
                      <a:pt x="5107" y="10"/>
                    </a:lnTo>
                    <a:lnTo>
                      <a:pt x="4982" y="5"/>
                    </a:lnTo>
                    <a:lnTo>
                      <a:pt x="4854" y="2"/>
                    </a:lnTo>
                    <a:lnTo>
                      <a:pt x="4723" y="0"/>
                    </a:lnTo>
                    <a:lnTo>
                      <a:pt x="4591" y="0"/>
                    </a:lnTo>
                    <a:lnTo>
                      <a:pt x="4456" y="0"/>
                    </a:lnTo>
                    <a:lnTo>
                      <a:pt x="4318" y="2"/>
                    </a:lnTo>
                    <a:lnTo>
                      <a:pt x="4181" y="7"/>
                    </a:lnTo>
                    <a:lnTo>
                      <a:pt x="4039" y="12"/>
                    </a:lnTo>
                    <a:lnTo>
                      <a:pt x="3896" y="19"/>
                    </a:lnTo>
                    <a:lnTo>
                      <a:pt x="3750" y="28"/>
                    </a:lnTo>
                    <a:lnTo>
                      <a:pt x="3750" y="28"/>
                    </a:lnTo>
                    <a:lnTo>
                      <a:pt x="3606" y="38"/>
                    </a:lnTo>
                    <a:lnTo>
                      <a:pt x="3463" y="52"/>
                    </a:lnTo>
                    <a:lnTo>
                      <a:pt x="3326" y="66"/>
                    </a:lnTo>
                    <a:lnTo>
                      <a:pt x="3192" y="82"/>
                    </a:lnTo>
                    <a:lnTo>
                      <a:pt x="3062" y="99"/>
                    </a:lnTo>
                    <a:lnTo>
                      <a:pt x="2935" y="118"/>
                    </a:lnTo>
                    <a:lnTo>
                      <a:pt x="2812" y="139"/>
                    </a:lnTo>
                    <a:lnTo>
                      <a:pt x="2692" y="160"/>
                    </a:lnTo>
                    <a:lnTo>
                      <a:pt x="2575" y="184"/>
                    </a:lnTo>
                    <a:lnTo>
                      <a:pt x="2461" y="209"/>
                    </a:lnTo>
                    <a:lnTo>
                      <a:pt x="2351" y="233"/>
                    </a:lnTo>
                    <a:lnTo>
                      <a:pt x="2243" y="261"/>
                    </a:lnTo>
                    <a:lnTo>
                      <a:pt x="2139" y="289"/>
                    </a:lnTo>
                    <a:lnTo>
                      <a:pt x="2038" y="316"/>
                    </a:lnTo>
                    <a:lnTo>
                      <a:pt x="1941" y="348"/>
                    </a:lnTo>
                    <a:lnTo>
                      <a:pt x="1847" y="377"/>
                    </a:lnTo>
                    <a:lnTo>
                      <a:pt x="1755" y="410"/>
                    </a:lnTo>
                    <a:lnTo>
                      <a:pt x="1666" y="441"/>
                    </a:lnTo>
                    <a:lnTo>
                      <a:pt x="1579" y="474"/>
                    </a:lnTo>
                    <a:lnTo>
                      <a:pt x="1496" y="509"/>
                    </a:lnTo>
                    <a:lnTo>
                      <a:pt x="1416" y="544"/>
                    </a:lnTo>
                    <a:lnTo>
                      <a:pt x="1338" y="579"/>
                    </a:lnTo>
                    <a:lnTo>
                      <a:pt x="1263" y="614"/>
                    </a:lnTo>
                    <a:lnTo>
                      <a:pt x="1192" y="650"/>
                    </a:lnTo>
                    <a:lnTo>
                      <a:pt x="1122" y="685"/>
                    </a:lnTo>
                    <a:lnTo>
                      <a:pt x="1055" y="721"/>
                    </a:lnTo>
                    <a:lnTo>
                      <a:pt x="990" y="760"/>
                    </a:lnTo>
                    <a:lnTo>
                      <a:pt x="928" y="796"/>
                    </a:lnTo>
                    <a:lnTo>
                      <a:pt x="869" y="833"/>
                    </a:lnTo>
                    <a:lnTo>
                      <a:pt x="811" y="869"/>
                    </a:lnTo>
                    <a:lnTo>
                      <a:pt x="757" y="907"/>
                    </a:lnTo>
                    <a:lnTo>
                      <a:pt x="705" y="944"/>
                    </a:lnTo>
                    <a:lnTo>
                      <a:pt x="655" y="980"/>
                    </a:lnTo>
                    <a:lnTo>
                      <a:pt x="606" y="1017"/>
                    </a:lnTo>
                    <a:lnTo>
                      <a:pt x="561" y="1053"/>
                    </a:lnTo>
                    <a:lnTo>
                      <a:pt x="518" y="1090"/>
                    </a:lnTo>
                    <a:lnTo>
                      <a:pt x="476" y="1125"/>
                    </a:lnTo>
                    <a:lnTo>
                      <a:pt x="436" y="1161"/>
                    </a:lnTo>
                    <a:lnTo>
                      <a:pt x="365" y="1229"/>
                    </a:lnTo>
                    <a:lnTo>
                      <a:pt x="299" y="1295"/>
                    </a:lnTo>
                    <a:lnTo>
                      <a:pt x="241" y="1359"/>
                    </a:lnTo>
                    <a:lnTo>
                      <a:pt x="191" y="1418"/>
                    </a:lnTo>
                    <a:lnTo>
                      <a:pt x="147" y="1474"/>
                    </a:lnTo>
                    <a:lnTo>
                      <a:pt x="111" y="1526"/>
                    </a:lnTo>
                    <a:lnTo>
                      <a:pt x="80" y="1573"/>
                    </a:lnTo>
                    <a:lnTo>
                      <a:pt x="54" y="1613"/>
                    </a:lnTo>
                    <a:lnTo>
                      <a:pt x="33" y="1648"/>
                    </a:lnTo>
                    <a:lnTo>
                      <a:pt x="19" y="1677"/>
                    </a:lnTo>
                    <a:lnTo>
                      <a:pt x="8" y="1698"/>
                    </a:lnTo>
                    <a:lnTo>
                      <a:pt x="0" y="1719"/>
                    </a:lnTo>
                    <a:lnTo>
                      <a:pt x="0" y="1719"/>
                    </a:lnTo>
                    <a:lnTo>
                      <a:pt x="917" y="1674"/>
                    </a:lnTo>
                    <a:lnTo>
                      <a:pt x="1866" y="1623"/>
                    </a:lnTo>
                    <a:lnTo>
                      <a:pt x="3851" y="1514"/>
                    </a:lnTo>
                    <a:lnTo>
                      <a:pt x="3851" y="1514"/>
                    </a:lnTo>
                    <a:lnTo>
                      <a:pt x="4219" y="1491"/>
                    </a:lnTo>
                    <a:lnTo>
                      <a:pt x="4584" y="1467"/>
                    </a:lnTo>
                    <a:lnTo>
                      <a:pt x="4947" y="1441"/>
                    </a:lnTo>
                    <a:lnTo>
                      <a:pt x="5305" y="1413"/>
                    </a:lnTo>
                    <a:lnTo>
                      <a:pt x="5662" y="1382"/>
                    </a:lnTo>
                    <a:lnTo>
                      <a:pt x="6016" y="1347"/>
                    </a:lnTo>
                    <a:lnTo>
                      <a:pt x="6366" y="1312"/>
                    </a:lnTo>
                    <a:lnTo>
                      <a:pt x="6711" y="1274"/>
                    </a:lnTo>
                    <a:lnTo>
                      <a:pt x="7054" y="1234"/>
                    </a:lnTo>
                    <a:lnTo>
                      <a:pt x="7393" y="1192"/>
                    </a:lnTo>
                    <a:lnTo>
                      <a:pt x="7728" y="1149"/>
                    </a:lnTo>
                    <a:lnTo>
                      <a:pt x="8058" y="1102"/>
                    </a:lnTo>
                    <a:lnTo>
                      <a:pt x="8385" y="1055"/>
                    </a:lnTo>
                    <a:lnTo>
                      <a:pt x="8706" y="1005"/>
                    </a:lnTo>
                    <a:lnTo>
                      <a:pt x="9024" y="952"/>
                    </a:lnTo>
                    <a:lnTo>
                      <a:pt x="9337" y="899"/>
                    </a:lnTo>
                    <a:lnTo>
                      <a:pt x="9337" y="89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18" name="Group 168"/>
            <p:cNvGrpSpPr/>
            <p:nvPr/>
          </p:nvGrpSpPr>
          <p:grpSpPr>
            <a:xfrm rot="2267926">
              <a:off x="6480812" y="3325917"/>
              <a:ext cx="340137" cy="167559"/>
              <a:chOff x="793750" y="0"/>
              <a:chExt cx="7556501" cy="2116991"/>
            </a:xfrm>
            <a:grpFill/>
          </p:grpSpPr>
          <p:sp>
            <p:nvSpPr>
              <p:cNvPr id="55" name="Freeform 7"/>
              <p:cNvSpPr>
                <a:spLocks/>
              </p:cNvSpPr>
              <p:nvPr/>
            </p:nvSpPr>
            <p:spPr bwMode="auto">
              <a:xfrm>
                <a:off x="793750" y="696178"/>
                <a:ext cx="7413625" cy="1420813"/>
              </a:xfrm>
              <a:custGeom>
                <a:avLst/>
                <a:gdLst/>
                <a:ahLst/>
                <a:cxnLst>
                  <a:cxn ang="0">
                    <a:pos x="9339" y="0"/>
                  </a:cxn>
                  <a:cxn ang="0">
                    <a:pos x="8708" y="106"/>
                  </a:cxn>
                  <a:cxn ang="0">
                    <a:pos x="8060" y="203"/>
                  </a:cxn>
                  <a:cxn ang="0">
                    <a:pos x="7395" y="293"/>
                  </a:cxn>
                  <a:cxn ang="0">
                    <a:pos x="6713" y="375"/>
                  </a:cxn>
                  <a:cxn ang="0">
                    <a:pos x="6018" y="448"/>
                  </a:cxn>
                  <a:cxn ang="0">
                    <a:pos x="5307" y="514"/>
                  </a:cxn>
                  <a:cxn ang="0">
                    <a:pos x="4586" y="568"/>
                  </a:cxn>
                  <a:cxn ang="0">
                    <a:pos x="3853" y="615"/>
                  </a:cxn>
                  <a:cxn ang="0">
                    <a:pos x="1868" y="724"/>
                  </a:cxn>
                  <a:cxn ang="0">
                    <a:pos x="2" y="820"/>
                  </a:cxn>
                  <a:cxn ang="0">
                    <a:pos x="0" y="822"/>
                  </a:cxn>
                  <a:cxn ang="0">
                    <a:pos x="113" y="870"/>
                  </a:cxn>
                  <a:cxn ang="0">
                    <a:pos x="431" y="997"/>
                  </a:cxn>
                  <a:cxn ang="0">
                    <a:pos x="657" y="1081"/>
                  </a:cxn>
                  <a:cxn ang="0">
                    <a:pos x="921" y="1173"/>
                  </a:cxn>
                  <a:cxn ang="0">
                    <a:pos x="1223" y="1270"/>
                  </a:cxn>
                  <a:cxn ang="0">
                    <a:pos x="1559" y="1369"/>
                  </a:cxn>
                  <a:cxn ang="0">
                    <a:pos x="1922" y="1465"/>
                  </a:cxn>
                  <a:cxn ang="0">
                    <a:pos x="2310" y="1555"/>
                  </a:cxn>
                  <a:cxn ang="0">
                    <a:pos x="2718" y="1635"/>
                  </a:cxn>
                  <a:cxn ang="0">
                    <a:pos x="2930" y="1672"/>
                  </a:cxn>
                  <a:cxn ang="0">
                    <a:pos x="3146" y="1703"/>
                  </a:cxn>
                  <a:cxn ang="0">
                    <a:pos x="3363" y="1731"/>
                  </a:cxn>
                  <a:cxn ang="0">
                    <a:pos x="3585" y="1753"/>
                  </a:cxn>
                  <a:cxn ang="0">
                    <a:pos x="3809" y="1771"/>
                  </a:cxn>
                  <a:cxn ang="0">
                    <a:pos x="4035" y="1785"/>
                  </a:cxn>
                  <a:cxn ang="0">
                    <a:pos x="4263" y="1790"/>
                  </a:cxn>
                  <a:cxn ang="0">
                    <a:pos x="4491" y="1790"/>
                  </a:cxn>
                  <a:cxn ang="0">
                    <a:pos x="4720" y="1783"/>
                  </a:cxn>
                  <a:cxn ang="0">
                    <a:pos x="4949" y="1767"/>
                  </a:cxn>
                  <a:cxn ang="0">
                    <a:pos x="5057" y="1759"/>
                  </a:cxn>
                  <a:cxn ang="0">
                    <a:pos x="5267" y="1734"/>
                  </a:cxn>
                  <a:cxn ang="0">
                    <a:pos x="5469" y="1705"/>
                  </a:cxn>
                  <a:cxn ang="0">
                    <a:pos x="5665" y="1672"/>
                  </a:cxn>
                  <a:cxn ang="0">
                    <a:pos x="5853" y="1632"/>
                  </a:cxn>
                  <a:cxn ang="0">
                    <a:pos x="6037" y="1588"/>
                  </a:cxn>
                  <a:cxn ang="0">
                    <a:pos x="6213" y="1540"/>
                  </a:cxn>
                  <a:cxn ang="0">
                    <a:pos x="6383" y="1487"/>
                  </a:cxn>
                  <a:cxn ang="0">
                    <a:pos x="6548" y="1432"/>
                  </a:cxn>
                  <a:cxn ang="0">
                    <a:pos x="6708" y="1374"/>
                  </a:cxn>
                  <a:cxn ang="0">
                    <a:pos x="6863" y="1312"/>
                  </a:cxn>
                  <a:cxn ang="0">
                    <a:pos x="7085" y="1216"/>
                  </a:cxn>
                  <a:cxn ang="0">
                    <a:pos x="7367" y="1081"/>
                  </a:cxn>
                  <a:cxn ang="0">
                    <a:pos x="7629" y="942"/>
                  </a:cxn>
                  <a:cxn ang="0">
                    <a:pos x="7878" y="801"/>
                  </a:cxn>
                  <a:cxn ang="0">
                    <a:pos x="8112" y="660"/>
                  </a:cxn>
                  <a:cxn ang="0">
                    <a:pos x="8549" y="394"/>
                  </a:cxn>
                  <a:cxn ang="0">
                    <a:pos x="8755" y="274"/>
                  </a:cxn>
                  <a:cxn ang="0">
                    <a:pos x="8953" y="166"/>
                  </a:cxn>
                  <a:cxn ang="0">
                    <a:pos x="9148" y="74"/>
                  </a:cxn>
                  <a:cxn ang="0">
                    <a:pos x="9244" y="34"/>
                  </a:cxn>
                  <a:cxn ang="0">
                    <a:pos x="9339" y="0"/>
                  </a:cxn>
                </a:cxnLst>
                <a:rect l="0" t="0" r="r" b="b"/>
                <a:pathLst>
                  <a:path w="9339" h="1790">
                    <a:moveTo>
                      <a:pt x="9339" y="0"/>
                    </a:moveTo>
                    <a:lnTo>
                      <a:pt x="9339" y="0"/>
                    </a:lnTo>
                    <a:lnTo>
                      <a:pt x="9026" y="53"/>
                    </a:lnTo>
                    <a:lnTo>
                      <a:pt x="8708" y="106"/>
                    </a:lnTo>
                    <a:lnTo>
                      <a:pt x="8387" y="156"/>
                    </a:lnTo>
                    <a:lnTo>
                      <a:pt x="8060" y="203"/>
                    </a:lnTo>
                    <a:lnTo>
                      <a:pt x="7730" y="250"/>
                    </a:lnTo>
                    <a:lnTo>
                      <a:pt x="7395" y="293"/>
                    </a:lnTo>
                    <a:lnTo>
                      <a:pt x="7056" y="335"/>
                    </a:lnTo>
                    <a:lnTo>
                      <a:pt x="6713" y="375"/>
                    </a:lnTo>
                    <a:lnTo>
                      <a:pt x="6368" y="413"/>
                    </a:lnTo>
                    <a:lnTo>
                      <a:pt x="6018" y="448"/>
                    </a:lnTo>
                    <a:lnTo>
                      <a:pt x="5664" y="483"/>
                    </a:lnTo>
                    <a:lnTo>
                      <a:pt x="5307" y="514"/>
                    </a:lnTo>
                    <a:lnTo>
                      <a:pt x="4949" y="542"/>
                    </a:lnTo>
                    <a:lnTo>
                      <a:pt x="4586" y="568"/>
                    </a:lnTo>
                    <a:lnTo>
                      <a:pt x="4221" y="592"/>
                    </a:lnTo>
                    <a:lnTo>
                      <a:pt x="3853" y="615"/>
                    </a:lnTo>
                    <a:lnTo>
                      <a:pt x="3853" y="615"/>
                    </a:lnTo>
                    <a:lnTo>
                      <a:pt x="1868" y="724"/>
                    </a:lnTo>
                    <a:lnTo>
                      <a:pt x="919" y="775"/>
                    </a:lnTo>
                    <a:lnTo>
                      <a:pt x="2" y="820"/>
                    </a:lnTo>
                    <a:lnTo>
                      <a:pt x="0" y="822"/>
                    </a:lnTo>
                    <a:lnTo>
                      <a:pt x="0" y="822"/>
                    </a:lnTo>
                    <a:lnTo>
                      <a:pt x="30" y="834"/>
                    </a:lnTo>
                    <a:lnTo>
                      <a:pt x="113" y="870"/>
                    </a:lnTo>
                    <a:lnTo>
                      <a:pt x="249" y="926"/>
                    </a:lnTo>
                    <a:lnTo>
                      <a:pt x="431" y="997"/>
                    </a:lnTo>
                    <a:lnTo>
                      <a:pt x="539" y="1037"/>
                    </a:lnTo>
                    <a:lnTo>
                      <a:pt x="657" y="1081"/>
                    </a:lnTo>
                    <a:lnTo>
                      <a:pt x="784" y="1126"/>
                    </a:lnTo>
                    <a:lnTo>
                      <a:pt x="921" y="1173"/>
                    </a:lnTo>
                    <a:lnTo>
                      <a:pt x="1069" y="1221"/>
                    </a:lnTo>
                    <a:lnTo>
                      <a:pt x="1223" y="1270"/>
                    </a:lnTo>
                    <a:lnTo>
                      <a:pt x="1387" y="1319"/>
                    </a:lnTo>
                    <a:lnTo>
                      <a:pt x="1559" y="1369"/>
                    </a:lnTo>
                    <a:lnTo>
                      <a:pt x="1736" y="1418"/>
                    </a:lnTo>
                    <a:lnTo>
                      <a:pt x="1922" y="1465"/>
                    </a:lnTo>
                    <a:lnTo>
                      <a:pt x="2113" y="1512"/>
                    </a:lnTo>
                    <a:lnTo>
                      <a:pt x="2310" y="1555"/>
                    </a:lnTo>
                    <a:lnTo>
                      <a:pt x="2511" y="1597"/>
                    </a:lnTo>
                    <a:lnTo>
                      <a:pt x="2718" y="1635"/>
                    </a:lnTo>
                    <a:lnTo>
                      <a:pt x="2824" y="1654"/>
                    </a:lnTo>
                    <a:lnTo>
                      <a:pt x="2930" y="1672"/>
                    </a:lnTo>
                    <a:lnTo>
                      <a:pt x="3036" y="1687"/>
                    </a:lnTo>
                    <a:lnTo>
                      <a:pt x="3146" y="1703"/>
                    </a:lnTo>
                    <a:lnTo>
                      <a:pt x="3253" y="1717"/>
                    </a:lnTo>
                    <a:lnTo>
                      <a:pt x="3363" y="1731"/>
                    </a:lnTo>
                    <a:lnTo>
                      <a:pt x="3474" y="1743"/>
                    </a:lnTo>
                    <a:lnTo>
                      <a:pt x="3585" y="1753"/>
                    </a:lnTo>
                    <a:lnTo>
                      <a:pt x="3696" y="1764"/>
                    </a:lnTo>
                    <a:lnTo>
                      <a:pt x="3809" y="1771"/>
                    </a:lnTo>
                    <a:lnTo>
                      <a:pt x="3922" y="1778"/>
                    </a:lnTo>
                    <a:lnTo>
                      <a:pt x="4035" y="1785"/>
                    </a:lnTo>
                    <a:lnTo>
                      <a:pt x="4148" y="1788"/>
                    </a:lnTo>
                    <a:lnTo>
                      <a:pt x="4263" y="1790"/>
                    </a:lnTo>
                    <a:lnTo>
                      <a:pt x="4378" y="1790"/>
                    </a:lnTo>
                    <a:lnTo>
                      <a:pt x="4491" y="1790"/>
                    </a:lnTo>
                    <a:lnTo>
                      <a:pt x="4605" y="1786"/>
                    </a:lnTo>
                    <a:lnTo>
                      <a:pt x="4720" y="1783"/>
                    </a:lnTo>
                    <a:lnTo>
                      <a:pt x="4835" y="1776"/>
                    </a:lnTo>
                    <a:lnTo>
                      <a:pt x="4949" y="1767"/>
                    </a:lnTo>
                    <a:lnTo>
                      <a:pt x="4949" y="1767"/>
                    </a:lnTo>
                    <a:lnTo>
                      <a:pt x="5057" y="1759"/>
                    </a:lnTo>
                    <a:lnTo>
                      <a:pt x="5163" y="1746"/>
                    </a:lnTo>
                    <a:lnTo>
                      <a:pt x="5267" y="1734"/>
                    </a:lnTo>
                    <a:lnTo>
                      <a:pt x="5368" y="1720"/>
                    </a:lnTo>
                    <a:lnTo>
                      <a:pt x="5469" y="1705"/>
                    </a:lnTo>
                    <a:lnTo>
                      <a:pt x="5568" y="1689"/>
                    </a:lnTo>
                    <a:lnTo>
                      <a:pt x="5665" y="1672"/>
                    </a:lnTo>
                    <a:lnTo>
                      <a:pt x="5759" y="1653"/>
                    </a:lnTo>
                    <a:lnTo>
                      <a:pt x="5853" y="1632"/>
                    </a:lnTo>
                    <a:lnTo>
                      <a:pt x="5945" y="1611"/>
                    </a:lnTo>
                    <a:lnTo>
                      <a:pt x="6037" y="1588"/>
                    </a:lnTo>
                    <a:lnTo>
                      <a:pt x="6126" y="1564"/>
                    </a:lnTo>
                    <a:lnTo>
                      <a:pt x="6213" y="1540"/>
                    </a:lnTo>
                    <a:lnTo>
                      <a:pt x="6300" y="1513"/>
                    </a:lnTo>
                    <a:lnTo>
                      <a:pt x="6383" y="1487"/>
                    </a:lnTo>
                    <a:lnTo>
                      <a:pt x="6467" y="1461"/>
                    </a:lnTo>
                    <a:lnTo>
                      <a:pt x="6548" y="1432"/>
                    </a:lnTo>
                    <a:lnTo>
                      <a:pt x="6630" y="1404"/>
                    </a:lnTo>
                    <a:lnTo>
                      <a:pt x="6708" y="1374"/>
                    </a:lnTo>
                    <a:lnTo>
                      <a:pt x="6786" y="1343"/>
                    </a:lnTo>
                    <a:lnTo>
                      <a:pt x="6863" y="1312"/>
                    </a:lnTo>
                    <a:lnTo>
                      <a:pt x="6939" y="1281"/>
                    </a:lnTo>
                    <a:lnTo>
                      <a:pt x="7085" y="1216"/>
                    </a:lnTo>
                    <a:lnTo>
                      <a:pt x="7228" y="1150"/>
                    </a:lnTo>
                    <a:lnTo>
                      <a:pt x="7367" y="1081"/>
                    </a:lnTo>
                    <a:lnTo>
                      <a:pt x="7499" y="1011"/>
                    </a:lnTo>
                    <a:lnTo>
                      <a:pt x="7629" y="942"/>
                    </a:lnTo>
                    <a:lnTo>
                      <a:pt x="7756" y="870"/>
                    </a:lnTo>
                    <a:lnTo>
                      <a:pt x="7878" y="801"/>
                    </a:lnTo>
                    <a:lnTo>
                      <a:pt x="7996" y="730"/>
                    </a:lnTo>
                    <a:lnTo>
                      <a:pt x="8112" y="660"/>
                    </a:lnTo>
                    <a:lnTo>
                      <a:pt x="8337" y="524"/>
                    </a:lnTo>
                    <a:lnTo>
                      <a:pt x="8549" y="394"/>
                    </a:lnTo>
                    <a:lnTo>
                      <a:pt x="8653" y="333"/>
                    </a:lnTo>
                    <a:lnTo>
                      <a:pt x="8755" y="274"/>
                    </a:lnTo>
                    <a:lnTo>
                      <a:pt x="8854" y="219"/>
                    </a:lnTo>
                    <a:lnTo>
                      <a:pt x="8953" y="166"/>
                    </a:lnTo>
                    <a:lnTo>
                      <a:pt x="9051" y="118"/>
                    </a:lnTo>
                    <a:lnTo>
                      <a:pt x="9148" y="74"/>
                    </a:lnTo>
                    <a:lnTo>
                      <a:pt x="9197" y="53"/>
                    </a:lnTo>
                    <a:lnTo>
                      <a:pt x="9244" y="34"/>
                    </a:lnTo>
                    <a:lnTo>
                      <a:pt x="9292" y="17"/>
                    </a:lnTo>
                    <a:lnTo>
                      <a:pt x="9339" y="0"/>
                    </a:lnTo>
                    <a:lnTo>
                      <a:pt x="933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56" name="Freeform 8"/>
              <p:cNvSpPr>
                <a:spLocks/>
              </p:cNvSpPr>
              <p:nvPr/>
            </p:nvSpPr>
            <p:spPr bwMode="auto">
              <a:xfrm>
                <a:off x="795338" y="0"/>
                <a:ext cx="7554913" cy="1363663"/>
              </a:xfrm>
              <a:custGeom>
                <a:avLst/>
                <a:gdLst/>
                <a:ahLst/>
                <a:cxnLst>
                  <a:cxn ang="0">
                    <a:pos x="9337" y="899"/>
                  </a:cxn>
                  <a:cxn ang="0">
                    <a:pos x="9428" y="874"/>
                  </a:cxn>
                  <a:cxn ang="0">
                    <a:pos x="9518" y="862"/>
                  </a:cxn>
                  <a:cxn ang="0">
                    <a:pos x="9466" y="860"/>
                  </a:cxn>
                  <a:cxn ang="0">
                    <a:pos x="9362" y="852"/>
                  </a:cxn>
                  <a:cxn ang="0">
                    <a:pos x="9200" y="827"/>
                  </a:cxn>
                  <a:cxn ang="0">
                    <a:pos x="8971" y="780"/>
                  </a:cxn>
                  <a:cxn ang="0">
                    <a:pos x="8727" y="720"/>
                  </a:cxn>
                  <a:cxn ang="0">
                    <a:pos x="8331" y="608"/>
                  </a:cxn>
                  <a:cxn ang="0">
                    <a:pos x="7891" y="481"/>
                  </a:cxn>
                  <a:cxn ang="0">
                    <a:pos x="7572" y="395"/>
                  </a:cxn>
                  <a:cxn ang="0">
                    <a:pos x="7229" y="308"/>
                  </a:cxn>
                  <a:cxn ang="0">
                    <a:pos x="6861" y="226"/>
                  </a:cxn>
                  <a:cxn ang="0">
                    <a:pos x="6466" y="153"/>
                  </a:cxn>
                  <a:cxn ang="0">
                    <a:pos x="6152" y="104"/>
                  </a:cxn>
                  <a:cxn ang="0">
                    <a:pos x="5933" y="76"/>
                  </a:cxn>
                  <a:cxn ang="0">
                    <a:pos x="5707" y="52"/>
                  </a:cxn>
                  <a:cxn ang="0">
                    <a:pos x="5474" y="31"/>
                  </a:cxn>
                  <a:cxn ang="0">
                    <a:pos x="5231" y="16"/>
                  </a:cxn>
                  <a:cxn ang="0">
                    <a:pos x="4982" y="5"/>
                  </a:cxn>
                  <a:cxn ang="0">
                    <a:pos x="4723" y="0"/>
                  </a:cxn>
                  <a:cxn ang="0">
                    <a:pos x="4456" y="0"/>
                  </a:cxn>
                  <a:cxn ang="0">
                    <a:pos x="4181" y="7"/>
                  </a:cxn>
                  <a:cxn ang="0">
                    <a:pos x="3896" y="19"/>
                  </a:cxn>
                  <a:cxn ang="0">
                    <a:pos x="3750" y="28"/>
                  </a:cxn>
                  <a:cxn ang="0">
                    <a:pos x="3463" y="52"/>
                  </a:cxn>
                  <a:cxn ang="0">
                    <a:pos x="3192" y="82"/>
                  </a:cxn>
                  <a:cxn ang="0">
                    <a:pos x="2935" y="118"/>
                  </a:cxn>
                  <a:cxn ang="0">
                    <a:pos x="2692" y="160"/>
                  </a:cxn>
                  <a:cxn ang="0">
                    <a:pos x="2461" y="209"/>
                  </a:cxn>
                  <a:cxn ang="0">
                    <a:pos x="2243" y="261"/>
                  </a:cxn>
                  <a:cxn ang="0">
                    <a:pos x="2038" y="316"/>
                  </a:cxn>
                  <a:cxn ang="0">
                    <a:pos x="1847" y="377"/>
                  </a:cxn>
                  <a:cxn ang="0">
                    <a:pos x="1666" y="441"/>
                  </a:cxn>
                  <a:cxn ang="0">
                    <a:pos x="1496" y="509"/>
                  </a:cxn>
                  <a:cxn ang="0">
                    <a:pos x="1338" y="579"/>
                  </a:cxn>
                  <a:cxn ang="0">
                    <a:pos x="1192" y="650"/>
                  </a:cxn>
                  <a:cxn ang="0">
                    <a:pos x="1055" y="721"/>
                  </a:cxn>
                  <a:cxn ang="0">
                    <a:pos x="928" y="796"/>
                  </a:cxn>
                  <a:cxn ang="0">
                    <a:pos x="811" y="869"/>
                  </a:cxn>
                  <a:cxn ang="0">
                    <a:pos x="705" y="944"/>
                  </a:cxn>
                  <a:cxn ang="0">
                    <a:pos x="606" y="1017"/>
                  </a:cxn>
                  <a:cxn ang="0">
                    <a:pos x="518" y="1090"/>
                  </a:cxn>
                  <a:cxn ang="0">
                    <a:pos x="436" y="1161"/>
                  </a:cxn>
                  <a:cxn ang="0">
                    <a:pos x="299" y="1295"/>
                  </a:cxn>
                  <a:cxn ang="0">
                    <a:pos x="191" y="1418"/>
                  </a:cxn>
                  <a:cxn ang="0">
                    <a:pos x="111" y="1526"/>
                  </a:cxn>
                  <a:cxn ang="0">
                    <a:pos x="54" y="1613"/>
                  </a:cxn>
                  <a:cxn ang="0">
                    <a:pos x="19" y="1677"/>
                  </a:cxn>
                  <a:cxn ang="0">
                    <a:pos x="0" y="1719"/>
                  </a:cxn>
                  <a:cxn ang="0">
                    <a:pos x="917" y="1674"/>
                  </a:cxn>
                  <a:cxn ang="0">
                    <a:pos x="3851" y="1514"/>
                  </a:cxn>
                  <a:cxn ang="0">
                    <a:pos x="4219" y="1491"/>
                  </a:cxn>
                  <a:cxn ang="0">
                    <a:pos x="4947" y="1441"/>
                  </a:cxn>
                  <a:cxn ang="0">
                    <a:pos x="5662" y="1382"/>
                  </a:cxn>
                  <a:cxn ang="0">
                    <a:pos x="6366" y="1312"/>
                  </a:cxn>
                  <a:cxn ang="0">
                    <a:pos x="7054" y="1234"/>
                  </a:cxn>
                  <a:cxn ang="0">
                    <a:pos x="7728" y="1149"/>
                  </a:cxn>
                  <a:cxn ang="0">
                    <a:pos x="8385" y="1055"/>
                  </a:cxn>
                  <a:cxn ang="0">
                    <a:pos x="9024" y="952"/>
                  </a:cxn>
                  <a:cxn ang="0">
                    <a:pos x="9337" y="899"/>
                  </a:cxn>
                </a:cxnLst>
                <a:rect l="0" t="0" r="r" b="b"/>
                <a:pathLst>
                  <a:path w="9518" h="1719">
                    <a:moveTo>
                      <a:pt x="9337" y="899"/>
                    </a:moveTo>
                    <a:lnTo>
                      <a:pt x="9337" y="899"/>
                    </a:lnTo>
                    <a:lnTo>
                      <a:pt x="9382" y="885"/>
                    </a:lnTo>
                    <a:lnTo>
                      <a:pt x="9428" y="874"/>
                    </a:lnTo>
                    <a:lnTo>
                      <a:pt x="9473" y="867"/>
                    </a:lnTo>
                    <a:lnTo>
                      <a:pt x="9518" y="862"/>
                    </a:lnTo>
                    <a:lnTo>
                      <a:pt x="9518" y="862"/>
                    </a:lnTo>
                    <a:lnTo>
                      <a:pt x="9466" y="860"/>
                    </a:lnTo>
                    <a:lnTo>
                      <a:pt x="9414" y="857"/>
                    </a:lnTo>
                    <a:lnTo>
                      <a:pt x="9362" y="852"/>
                    </a:lnTo>
                    <a:lnTo>
                      <a:pt x="9308" y="845"/>
                    </a:lnTo>
                    <a:lnTo>
                      <a:pt x="9200" y="827"/>
                    </a:lnTo>
                    <a:lnTo>
                      <a:pt x="9087" y="806"/>
                    </a:lnTo>
                    <a:lnTo>
                      <a:pt x="8971" y="780"/>
                    </a:lnTo>
                    <a:lnTo>
                      <a:pt x="8851" y="753"/>
                    </a:lnTo>
                    <a:lnTo>
                      <a:pt x="8727" y="720"/>
                    </a:lnTo>
                    <a:lnTo>
                      <a:pt x="8600" y="685"/>
                    </a:lnTo>
                    <a:lnTo>
                      <a:pt x="8331" y="608"/>
                    </a:lnTo>
                    <a:lnTo>
                      <a:pt x="8043" y="525"/>
                    </a:lnTo>
                    <a:lnTo>
                      <a:pt x="7891" y="481"/>
                    </a:lnTo>
                    <a:lnTo>
                      <a:pt x="7735" y="438"/>
                    </a:lnTo>
                    <a:lnTo>
                      <a:pt x="7572" y="395"/>
                    </a:lnTo>
                    <a:lnTo>
                      <a:pt x="7403" y="351"/>
                    </a:lnTo>
                    <a:lnTo>
                      <a:pt x="7229" y="308"/>
                    </a:lnTo>
                    <a:lnTo>
                      <a:pt x="7049" y="266"/>
                    </a:lnTo>
                    <a:lnTo>
                      <a:pt x="6861" y="226"/>
                    </a:lnTo>
                    <a:lnTo>
                      <a:pt x="6666" y="189"/>
                    </a:lnTo>
                    <a:lnTo>
                      <a:pt x="6466" y="153"/>
                    </a:lnTo>
                    <a:lnTo>
                      <a:pt x="6258" y="120"/>
                    </a:lnTo>
                    <a:lnTo>
                      <a:pt x="6152" y="104"/>
                    </a:lnTo>
                    <a:lnTo>
                      <a:pt x="6044" y="90"/>
                    </a:lnTo>
                    <a:lnTo>
                      <a:pt x="5933" y="76"/>
                    </a:lnTo>
                    <a:lnTo>
                      <a:pt x="5822" y="64"/>
                    </a:lnTo>
                    <a:lnTo>
                      <a:pt x="5707" y="52"/>
                    </a:lnTo>
                    <a:lnTo>
                      <a:pt x="5592" y="42"/>
                    </a:lnTo>
                    <a:lnTo>
                      <a:pt x="5474" y="31"/>
                    </a:lnTo>
                    <a:lnTo>
                      <a:pt x="5354" y="23"/>
                    </a:lnTo>
                    <a:lnTo>
                      <a:pt x="5231" y="16"/>
                    </a:lnTo>
                    <a:lnTo>
                      <a:pt x="5107" y="10"/>
                    </a:lnTo>
                    <a:lnTo>
                      <a:pt x="4982" y="5"/>
                    </a:lnTo>
                    <a:lnTo>
                      <a:pt x="4854" y="2"/>
                    </a:lnTo>
                    <a:lnTo>
                      <a:pt x="4723" y="0"/>
                    </a:lnTo>
                    <a:lnTo>
                      <a:pt x="4591" y="0"/>
                    </a:lnTo>
                    <a:lnTo>
                      <a:pt x="4456" y="0"/>
                    </a:lnTo>
                    <a:lnTo>
                      <a:pt x="4318" y="2"/>
                    </a:lnTo>
                    <a:lnTo>
                      <a:pt x="4181" y="7"/>
                    </a:lnTo>
                    <a:lnTo>
                      <a:pt x="4039" y="12"/>
                    </a:lnTo>
                    <a:lnTo>
                      <a:pt x="3896" y="19"/>
                    </a:lnTo>
                    <a:lnTo>
                      <a:pt x="3750" y="28"/>
                    </a:lnTo>
                    <a:lnTo>
                      <a:pt x="3750" y="28"/>
                    </a:lnTo>
                    <a:lnTo>
                      <a:pt x="3606" y="38"/>
                    </a:lnTo>
                    <a:lnTo>
                      <a:pt x="3463" y="52"/>
                    </a:lnTo>
                    <a:lnTo>
                      <a:pt x="3326" y="66"/>
                    </a:lnTo>
                    <a:lnTo>
                      <a:pt x="3192" y="82"/>
                    </a:lnTo>
                    <a:lnTo>
                      <a:pt x="3062" y="99"/>
                    </a:lnTo>
                    <a:lnTo>
                      <a:pt x="2935" y="118"/>
                    </a:lnTo>
                    <a:lnTo>
                      <a:pt x="2812" y="139"/>
                    </a:lnTo>
                    <a:lnTo>
                      <a:pt x="2692" y="160"/>
                    </a:lnTo>
                    <a:lnTo>
                      <a:pt x="2575" y="184"/>
                    </a:lnTo>
                    <a:lnTo>
                      <a:pt x="2461" y="209"/>
                    </a:lnTo>
                    <a:lnTo>
                      <a:pt x="2351" y="233"/>
                    </a:lnTo>
                    <a:lnTo>
                      <a:pt x="2243" y="261"/>
                    </a:lnTo>
                    <a:lnTo>
                      <a:pt x="2139" y="289"/>
                    </a:lnTo>
                    <a:lnTo>
                      <a:pt x="2038" y="316"/>
                    </a:lnTo>
                    <a:lnTo>
                      <a:pt x="1941" y="348"/>
                    </a:lnTo>
                    <a:lnTo>
                      <a:pt x="1847" y="377"/>
                    </a:lnTo>
                    <a:lnTo>
                      <a:pt x="1755" y="410"/>
                    </a:lnTo>
                    <a:lnTo>
                      <a:pt x="1666" y="441"/>
                    </a:lnTo>
                    <a:lnTo>
                      <a:pt x="1579" y="474"/>
                    </a:lnTo>
                    <a:lnTo>
                      <a:pt x="1496" y="509"/>
                    </a:lnTo>
                    <a:lnTo>
                      <a:pt x="1416" y="544"/>
                    </a:lnTo>
                    <a:lnTo>
                      <a:pt x="1338" y="579"/>
                    </a:lnTo>
                    <a:lnTo>
                      <a:pt x="1263" y="614"/>
                    </a:lnTo>
                    <a:lnTo>
                      <a:pt x="1192" y="650"/>
                    </a:lnTo>
                    <a:lnTo>
                      <a:pt x="1122" y="685"/>
                    </a:lnTo>
                    <a:lnTo>
                      <a:pt x="1055" y="721"/>
                    </a:lnTo>
                    <a:lnTo>
                      <a:pt x="990" y="760"/>
                    </a:lnTo>
                    <a:lnTo>
                      <a:pt x="928" y="796"/>
                    </a:lnTo>
                    <a:lnTo>
                      <a:pt x="869" y="833"/>
                    </a:lnTo>
                    <a:lnTo>
                      <a:pt x="811" y="869"/>
                    </a:lnTo>
                    <a:lnTo>
                      <a:pt x="757" y="907"/>
                    </a:lnTo>
                    <a:lnTo>
                      <a:pt x="705" y="944"/>
                    </a:lnTo>
                    <a:lnTo>
                      <a:pt x="655" y="980"/>
                    </a:lnTo>
                    <a:lnTo>
                      <a:pt x="606" y="1017"/>
                    </a:lnTo>
                    <a:lnTo>
                      <a:pt x="561" y="1053"/>
                    </a:lnTo>
                    <a:lnTo>
                      <a:pt x="518" y="1090"/>
                    </a:lnTo>
                    <a:lnTo>
                      <a:pt x="476" y="1125"/>
                    </a:lnTo>
                    <a:lnTo>
                      <a:pt x="436" y="1161"/>
                    </a:lnTo>
                    <a:lnTo>
                      <a:pt x="365" y="1229"/>
                    </a:lnTo>
                    <a:lnTo>
                      <a:pt x="299" y="1295"/>
                    </a:lnTo>
                    <a:lnTo>
                      <a:pt x="241" y="1359"/>
                    </a:lnTo>
                    <a:lnTo>
                      <a:pt x="191" y="1418"/>
                    </a:lnTo>
                    <a:lnTo>
                      <a:pt x="147" y="1474"/>
                    </a:lnTo>
                    <a:lnTo>
                      <a:pt x="111" y="1526"/>
                    </a:lnTo>
                    <a:lnTo>
                      <a:pt x="80" y="1573"/>
                    </a:lnTo>
                    <a:lnTo>
                      <a:pt x="54" y="1613"/>
                    </a:lnTo>
                    <a:lnTo>
                      <a:pt x="33" y="1648"/>
                    </a:lnTo>
                    <a:lnTo>
                      <a:pt x="19" y="1677"/>
                    </a:lnTo>
                    <a:lnTo>
                      <a:pt x="8" y="1698"/>
                    </a:lnTo>
                    <a:lnTo>
                      <a:pt x="0" y="1719"/>
                    </a:lnTo>
                    <a:lnTo>
                      <a:pt x="0" y="1719"/>
                    </a:lnTo>
                    <a:lnTo>
                      <a:pt x="917" y="1674"/>
                    </a:lnTo>
                    <a:lnTo>
                      <a:pt x="1866" y="1623"/>
                    </a:lnTo>
                    <a:lnTo>
                      <a:pt x="3851" y="1514"/>
                    </a:lnTo>
                    <a:lnTo>
                      <a:pt x="3851" y="1514"/>
                    </a:lnTo>
                    <a:lnTo>
                      <a:pt x="4219" y="1491"/>
                    </a:lnTo>
                    <a:lnTo>
                      <a:pt x="4584" y="1467"/>
                    </a:lnTo>
                    <a:lnTo>
                      <a:pt x="4947" y="1441"/>
                    </a:lnTo>
                    <a:lnTo>
                      <a:pt x="5305" y="1413"/>
                    </a:lnTo>
                    <a:lnTo>
                      <a:pt x="5662" y="1382"/>
                    </a:lnTo>
                    <a:lnTo>
                      <a:pt x="6016" y="1347"/>
                    </a:lnTo>
                    <a:lnTo>
                      <a:pt x="6366" y="1312"/>
                    </a:lnTo>
                    <a:lnTo>
                      <a:pt x="6711" y="1274"/>
                    </a:lnTo>
                    <a:lnTo>
                      <a:pt x="7054" y="1234"/>
                    </a:lnTo>
                    <a:lnTo>
                      <a:pt x="7393" y="1192"/>
                    </a:lnTo>
                    <a:lnTo>
                      <a:pt x="7728" y="1149"/>
                    </a:lnTo>
                    <a:lnTo>
                      <a:pt x="8058" y="1102"/>
                    </a:lnTo>
                    <a:lnTo>
                      <a:pt x="8385" y="1055"/>
                    </a:lnTo>
                    <a:lnTo>
                      <a:pt x="8706" y="1005"/>
                    </a:lnTo>
                    <a:lnTo>
                      <a:pt x="9024" y="952"/>
                    </a:lnTo>
                    <a:lnTo>
                      <a:pt x="9337" y="899"/>
                    </a:lnTo>
                    <a:lnTo>
                      <a:pt x="9337" y="89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19" name="Group 168"/>
            <p:cNvGrpSpPr/>
            <p:nvPr/>
          </p:nvGrpSpPr>
          <p:grpSpPr>
            <a:xfrm rot="17838455">
              <a:off x="6106269" y="3140671"/>
              <a:ext cx="340136" cy="167559"/>
              <a:chOff x="793750" y="0"/>
              <a:chExt cx="7556501" cy="2116991"/>
            </a:xfrm>
            <a:grpFill/>
          </p:grpSpPr>
          <p:sp>
            <p:nvSpPr>
              <p:cNvPr id="53" name="Freeform 7"/>
              <p:cNvSpPr>
                <a:spLocks/>
              </p:cNvSpPr>
              <p:nvPr/>
            </p:nvSpPr>
            <p:spPr bwMode="auto">
              <a:xfrm>
                <a:off x="793750" y="696178"/>
                <a:ext cx="7413625" cy="1420813"/>
              </a:xfrm>
              <a:custGeom>
                <a:avLst/>
                <a:gdLst/>
                <a:ahLst/>
                <a:cxnLst>
                  <a:cxn ang="0">
                    <a:pos x="9339" y="0"/>
                  </a:cxn>
                  <a:cxn ang="0">
                    <a:pos x="8708" y="106"/>
                  </a:cxn>
                  <a:cxn ang="0">
                    <a:pos x="8060" y="203"/>
                  </a:cxn>
                  <a:cxn ang="0">
                    <a:pos x="7395" y="293"/>
                  </a:cxn>
                  <a:cxn ang="0">
                    <a:pos x="6713" y="375"/>
                  </a:cxn>
                  <a:cxn ang="0">
                    <a:pos x="6018" y="448"/>
                  </a:cxn>
                  <a:cxn ang="0">
                    <a:pos x="5307" y="514"/>
                  </a:cxn>
                  <a:cxn ang="0">
                    <a:pos x="4586" y="568"/>
                  </a:cxn>
                  <a:cxn ang="0">
                    <a:pos x="3853" y="615"/>
                  </a:cxn>
                  <a:cxn ang="0">
                    <a:pos x="1868" y="724"/>
                  </a:cxn>
                  <a:cxn ang="0">
                    <a:pos x="2" y="820"/>
                  </a:cxn>
                  <a:cxn ang="0">
                    <a:pos x="0" y="822"/>
                  </a:cxn>
                  <a:cxn ang="0">
                    <a:pos x="113" y="870"/>
                  </a:cxn>
                  <a:cxn ang="0">
                    <a:pos x="431" y="997"/>
                  </a:cxn>
                  <a:cxn ang="0">
                    <a:pos x="657" y="1081"/>
                  </a:cxn>
                  <a:cxn ang="0">
                    <a:pos x="921" y="1173"/>
                  </a:cxn>
                  <a:cxn ang="0">
                    <a:pos x="1223" y="1270"/>
                  </a:cxn>
                  <a:cxn ang="0">
                    <a:pos x="1559" y="1369"/>
                  </a:cxn>
                  <a:cxn ang="0">
                    <a:pos x="1922" y="1465"/>
                  </a:cxn>
                  <a:cxn ang="0">
                    <a:pos x="2310" y="1555"/>
                  </a:cxn>
                  <a:cxn ang="0">
                    <a:pos x="2718" y="1635"/>
                  </a:cxn>
                  <a:cxn ang="0">
                    <a:pos x="2930" y="1672"/>
                  </a:cxn>
                  <a:cxn ang="0">
                    <a:pos x="3146" y="1703"/>
                  </a:cxn>
                  <a:cxn ang="0">
                    <a:pos x="3363" y="1731"/>
                  </a:cxn>
                  <a:cxn ang="0">
                    <a:pos x="3585" y="1753"/>
                  </a:cxn>
                  <a:cxn ang="0">
                    <a:pos x="3809" y="1771"/>
                  </a:cxn>
                  <a:cxn ang="0">
                    <a:pos x="4035" y="1785"/>
                  </a:cxn>
                  <a:cxn ang="0">
                    <a:pos x="4263" y="1790"/>
                  </a:cxn>
                  <a:cxn ang="0">
                    <a:pos x="4491" y="1790"/>
                  </a:cxn>
                  <a:cxn ang="0">
                    <a:pos x="4720" y="1783"/>
                  </a:cxn>
                  <a:cxn ang="0">
                    <a:pos x="4949" y="1767"/>
                  </a:cxn>
                  <a:cxn ang="0">
                    <a:pos x="5057" y="1759"/>
                  </a:cxn>
                  <a:cxn ang="0">
                    <a:pos x="5267" y="1734"/>
                  </a:cxn>
                  <a:cxn ang="0">
                    <a:pos x="5469" y="1705"/>
                  </a:cxn>
                  <a:cxn ang="0">
                    <a:pos x="5665" y="1672"/>
                  </a:cxn>
                  <a:cxn ang="0">
                    <a:pos x="5853" y="1632"/>
                  </a:cxn>
                  <a:cxn ang="0">
                    <a:pos x="6037" y="1588"/>
                  </a:cxn>
                  <a:cxn ang="0">
                    <a:pos x="6213" y="1540"/>
                  </a:cxn>
                  <a:cxn ang="0">
                    <a:pos x="6383" y="1487"/>
                  </a:cxn>
                  <a:cxn ang="0">
                    <a:pos x="6548" y="1432"/>
                  </a:cxn>
                  <a:cxn ang="0">
                    <a:pos x="6708" y="1374"/>
                  </a:cxn>
                  <a:cxn ang="0">
                    <a:pos x="6863" y="1312"/>
                  </a:cxn>
                  <a:cxn ang="0">
                    <a:pos x="7085" y="1216"/>
                  </a:cxn>
                  <a:cxn ang="0">
                    <a:pos x="7367" y="1081"/>
                  </a:cxn>
                  <a:cxn ang="0">
                    <a:pos x="7629" y="942"/>
                  </a:cxn>
                  <a:cxn ang="0">
                    <a:pos x="7878" y="801"/>
                  </a:cxn>
                  <a:cxn ang="0">
                    <a:pos x="8112" y="660"/>
                  </a:cxn>
                  <a:cxn ang="0">
                    <a:pos x="8549" y="394"/>
                  </a:cxn>
                  <a:cxn ang="0">
                    <a:pos x="8755" y="274"/>
                  </a:cxn>
                  <a:cxn ang="0">
                    <a:pos x="8953" y="166"/>
                  </a:cxn>
                  <a:cxn ang="0">
                    <a:pos x="9148" y="74"/>
                  </a:cxn>
                  <a:cxn ang="0">
                    <a:pos x="9244" y="34"/>
                  </a:cxn>
                  <a:cxn ang="0">
                    <a:pos x="9339" y="0"/>
                  </a:cxn>
                </a:cxnLst>
                <a:rect l="0" t="0" r="r" b="b"/>
                <a:pathLst>
                  <a:path w="9339" h="1790">
                    <a:moveTo>
                      <a:pt x="9339" y="0"/>
                    </a:moveTo>
                    <a:lnTo>
                      <a:pt x="9339" y="0"/>
                    </a:lnTo>
                    <a:lnTo>
                      <a:pt x="9026" y="53"/>
                    </a:lnTo>
                    <a:lnTo>
                      <a:pt x="8708" y="106"/>
                    </a:lnTo>
                    <a:lnTo>
                      <a:pt x="8387" y="156"/>
                    </a:lnTo>
                    <a:lnTo>
                      <a:pt x="8060" y="203"/>
                    </a:lnTo>
                    <a:lnTo>
                      <a:pt x="7730" y="250"/>
                    </a:lnTo>
                    <a:lnTo>
                      <a:pt x="7395" y="293"/>
                    </a:lnTo>
                    <a:lnTo>
                      <a:pt x="7056" y="335"/>
                    </a:lnTo>
                    <a:lnTo>
                      <a:pt x="6713" y="375"/>
                    </a:lnTo>
                    <a:lnTo>
                      <a:pt x="6368" y="413"/>
                    </a:lnTo>
                    <a:lnTo>
                      <a:pt x="6018" y="448"/>
                    </a:lnTo>
                    <a:lnTo>
                      <a:pt x="5664" y="483"/>
                    </a:lnTo>
                    <a:lnTo>
                      <a:pt x="5307" y="514"/>
                    </a:lnTo>
                    <a:lnTo>
                      <a:pt x="4949" y="542"/>
                    </a:lnTo>
                    <a:lnTo>
                      <a:pt x="4586" y="568"/>
                    </a:lnTo>
                    <a:lnTo>
                      <a:pt x="4221" y="592"/>
                    </a:lnTo>
                    <a:lnTo>
                      <a:pt x="3853" y="615"/>
                    </a:lnTo>
                    <a:lnTo>
                      <a:pt x="3853" y="615"/>
                    </a:lnTo>
                    <a:lnTo>
                      <a:pt x="1868" y="724"/>
                    </a:lnTo>
                    <a:lnTo>
                      <a:pt x="919" y="775"/>
                    </a:lnTo>
                    <a:lnTo>
                      <a:pt x="2" y="820"/>
                    </a:lnTo>
                    <a:lnTo>
                      <a:pt x="0" y="822"/>
                    </a:lnTo>
                    <a:lnTo>
                      <a:pt x="0" y="822"/>
                    </a:lnTo>
                    <a:lnTo>
                      <a:pt x="30" y="834"/>
                    </a:lnTo>
                    <a:lnTo>
                      <a:pt x="113" y="870"/>
                    </a:lnTo>
                    <a:lnTo>
                      <a:pt x="249" y="926"/>
                    </a:lnTo>
                    <a:lnTo>
                      <a:pt x="431" y="997"/>
                    </a:lnTo>
                    <a:lnTo>
                      <a:pt x="539" y="1037"/>
                    </a:lnTo>
                    <a:lnTo>
                      <a:pt x="657" y="1081"/>
                    </a:lnTo>
                    <a:lnTo>
                      <a:pt x="784" y="1126"/>
                    </a:lnTo>
                    <a:lnTo>
                      <a:pt x="921" y="1173"/>
                    </a:lnTo>
                    <a:lnTo>
                      <a:pt x="1069" y="1221"/>
                    </a:lnTo>
                    <a:lnTo>
                      <a:pt x="1223" y="1270"/>
                    </a:lnTo>
                    <a:lnTo>
                      <a:pt x="1387" y="1319"/>
                    </a:lnTo>
                    <a:lnTo>
                      <a:pt x="1559" y="1369"/>
                    </a:lnTo>
                    <a:lnTo>
                      <a:pt x="1736" y="1418"/>
                    </a:lnTo>
                    <a:lnTo>
                      <a:pt x="1922" y="1465"/>
                    </a:lnTo>
                    <a:lnTo>
                      <a:pt x="2113" y="1512"/>
                    </a:lnTo>
                    <a:lnTo>
                      <a:pt x="2310" y="1555"/>
                    </a:lnTo>
                    <a:lnTo>
                      <a:pt x="2511" y="1597"/>
                    </a:lnTo>
                    <a:lnTo>
                      <a:pt x="2718" y="1635"/>
                    </a:lnTo>
                    <a:lnTo>
                      <a:pt x="2824" y="1654"/>
                    </a:lnTo>
                    <a:lnTo>
                      <a:pt x="2930" y="1672"/>
                    </a:lnTo>
                    <a:lnTo>
                      <a:pt x="3036" y="1687"/>
                    </a:lnTo>
                    <a:lnTo>
                      <a:pt x="3146" y="1703"/>
                    </a:lnTo>
                    <a:lnTo>
                      <a:pt x="3253" y="1717"/>
                    </a:lnTo>
                    <a:lnTo>
                      <a:pt x="3363" y="1731"/>
                    </a:lnTo>
                    <a:lnTo>
                      <a:pt x="3474" y="1743"/>
                    </a:lnTo>
                    <a:lnTo>
                      <a:pt x="3585" y="1753"/>
                    </a:lnTo>
                    <a:lnTo>
                      <a:pt x="3696" y="1764"/>
                    </a:lnTo>
                    <a:lnTo>
                      <a:pt x="3809" y="1771"/>
                    </a:lnTo>
                    <a:lnTo>
                      <a:pt x="3922" y="1778"/>
                    </a:lnTo>
                    <a:lnTo>
                      <a:pt x="4035" y="1785"/>
                    </a:lnTo>
                    <a:lnTo>
                      <a:pt x="4148" y="1788"/>
                    </a:lnTo>
                    <a:lnTo>
                      <a:pt x="4263" y="1790"/>
                    </a:lnTo>
                    <a:lnTo>
                      <a:pt x="4378" y="1790"/>
                    </a:lnTo>
                    <a:lnTo>
                      <a:pt x="4491" y="1790"/>
                    </a:lnTo>
                    <a:lnTo>
                      <a:pt x="4605" y="1786"/>
                    </a:lnTo>
                    <a:lnTo>
                      <a:pt x="4720" y="1783"/>
                    </a:lnTo>
                    <a:lnTo>
                      <a:pt x="4835" y="1776"/>
                    </a:lnTo>
                    <a:lnTo>
                      <a:pt x="4949" y="1767"/>
                    </a:lnTo>
                    <a:lnTo>
                      <a:pt x="4949" y="1767"/>
                    </a:lnTo>
                    <a:lnTo>
                      <a:pt x="5057" y="1759"/>
                    </a:lnTo>
                    <a:lnTo>
                      <a:pt x="5163" y="1746"/>
                    </a:lnTo>
                    <a:lnTo>
                      <a:pt x="5267" y="1734"/>
                    </a:lnTo>
                    <a:lnTo>
                      <a:pt x="5368" y="1720"/>
                    </a:lnTo>
                    <a:lnTo>
                      <a:pt x="5469" y="1705"/>
                    </a:lnTo>
                    <a:lnTo>
                      <a:pt x="5568" y="1689"/>
                    </a:lnTo>
                    <a:lnTo>
                      <a:pt x="5665" y="1672"/>
                    </a:lnTo>
                    <a:lnTo>
                      <a:pt x="5759" y="1653"/>
                    </a:lnTo>
                    <a:lnTo>
                      <a:pt x="5853" y="1632"/>
                    </a:lnTo>
                    <a:lnTo>
                      <a:pt x="5945" y="1611"/>
                    </a:lnTo>
                    <a:lnTo>
                      <a:pt x="6037" y="1588"/>
                    </a:lnTo>
                    <a:lnTo>
                      <a:pt x="6126" y="1564"/>
                    </a:lnTo>
                    <a:lnTo>
                      <a:pt x="6213" y="1540"/>
                    </a:lnTo>
                    <a:lnTo>
                      <a:pt x="6300" y="1513"/>
                    </a:lnTo>
                    <a:lnTo>
                      <a:pt x="6383" y="1487"/>
                    </a:lnTo>
                    <a:lnTo>
                      <a:pt x="6467" y="1461"/>
                    </a:lnTo>
                    <a:lnTo>
                      <a:pt x="6548" y="1432"/>
                    </a:lnTo>
                    <a:lnTo>
                      <a:pt x="6630" y="1404"/>
                    </a:lnTo>
                    <a:lnTo>
                      <a:pt x="6708" y="1374"/>
                    </a:lnTo>
                    <a:lnTo>
                      <a:pt x="6786" y="1343"/>
                    </a:lnTo>
                    <a:lnTo>
                      <a:pt x="6863" y="1312"/>
                    </a:lnTo>
                    <a:lnTo>
                      <a:pt x="6939" y="1281"/>
                    </a:lnTo>
                    <a:lnTo>
                      <a:pt x="7085" y="1216"/>
                    </a:lnTo>
                    <a:lnTo>
                      <a:pt x="7228" y="1150"/>
                    </a:lnTo>
                    <a:lnTo>
                      <a:pt x="7367" y="1081"/>
                    </a:lnTo>
                    <a:lnTo>
                      <a:pt x="7499" y="1011"/>
                    </a:lnTo>
                    <a:lnTo>
                      <a:pt x="7629" y="942"/>
                    </a:lnTo>
                    <a:lnTo>
                      <a:pt x="7756" y="870"/>
                    </a:lnTo>
                    <a:lnTo>
                      <a:pt x="7878" y="801"/>
                    </a:lnTo>
                    <a:lnTo>
                      <a:pt x="7996" y="730"/>
                    </a:lnTo>
                    <a:lnTo>
                      <a:pt x="8112" y="660"/>
                    </a:lnTo>
                    <a:lnTo>
                      <a:pt x="8337" y="524"/>
                    </a:lnTo>
                    <a:lnTo>
                      <a:pt x="8549" y="394"/>
                    </a:lnTo>
                    <a:lnTo>
                      <a:pt x="8653" y="333"/>
                    </a:lnTo>
                    <a:lnTo>
                      <a:pt x="8755" y="274"/>
                    </a:lnTo>
                    <a:lnTo>
                      <a:pt x="8854" y="219"/>
                    </a:lnTo>
                    <a:lnTo>
                      <a:pt x="8953" y="166"/>
                    </a:lnTo>
                    <a:lnTo>
                      <a:pt x="9051" y="118"/>
                    </a:lnTo>
                    <a:lnTo>
                      <a:pt x="9148" y="74"/>
                    </a:lnTo>
                    <a:lnTo>
                      <a:pt x="9197" y="53"/>
                    </a:lnTo>
                    <a:lnTo>
                      <a:pt x="9244" y="34"/>
                    </a:lnTo>
                    <a:lnTo>
                      <a:pt x="9292" y="17"/>
                    </a:lnTo>
                    <a:lnTo>
                      <a:pt x="9339" y="0"/>
                    </a:lnTo>
                    <a:lnTo>
                      <a:pt x="933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54" name="Freeform 8"/>
              <p:cNvSpPr>
                <a:spLocks/>
              </p:cNvSpPr>
              <p:nvPr/>
            </p:nvSpPr>
            <p:spPr bwMode="auto">
              <a:xfrm>
                <a:off x="795338" y="0"/>
                <a:ext cx="7554913" cy="1363663"/>
              </a:xfrm>
              <a:custGeom>
                <a:avLst/>
                <a:gdLst/>
                <a:ahLst/>
                <a:cxnLst>
                  <a:cxn ang="0">
                    <a:pos x="9337" y="899"/>
                  </a:cxn>
                  <a:cxn ang="0">
                    <a:pos x="9428" y="874"/>
                  </a:cxn>
                  <a:cxn ang="0">
                    <a:pos x="9518" y="862"/>
                  </a:cxn>
                  <a:cxn ang="0">
                    <a:pos x="9466" y="860"/>
                  </a:cxn>
                  <a:cxn ang="0">
                    <a:pos x="9362" y="852"/>
                  </a:cxn>
                  <a:cxn ang="0">
                    <a:pos x="9200" y="827"/>
                  </a:cxn>
                  <a:cxn ang="0">
                    <a:pos x="8971" y="780"/>
                  </a:cxn>
                  <a:cxn ang="0">
                    <a:pos x="8727" y="720"/>
                  </a:cxn>
                  <a:cxn ang="0">
                    <a:pos x="8331" y="608"/>
                  </a:cxn>
                  <a:cxn ang="0">
                    <a:pos x="7891" y="481"/>
                  </a:cxn>
                  <a:cxn ang="0">
                    <a:pos x="7572" y="395"/>
                  </a:cxn>
                  <a:cxn ang="0">
                    <a:pos x="7229" y="308"/>
                  </a:cxn>
                  <a:cxn ang="0">
                    <a:pos x="6861" y="226"/>
                  </a:cxn>
                  <a:cxn ang="0">
                    <a:pos x="6466" y="153"/>
                  </a:cxn>
                  <a:cxn ang="0">
                    <a:pos x="6152" y="104"/>
                  </a:cxn>
                  <a:cxn ang="0">
                    <a:pos x="5933" y="76"/>
                  </a:cxn>
                  <a:cxn ang="0">
                    <a:pos x="5707" y="52"/>
                  </a:cxn>
                  <a:cxn ang="0">
                    <a:pos x="5474" y="31"/>
                  </a:cxn>
                  <a:cxn ang="0">
                    <a:pos x="5231" y="16"/>
                  </a:cxn>
                  <a:cxn ang="0">
                    <a:pos x="4982" y="5"/>
                  </a:cxn>
                  <a:cxn ang="0">
                    <a:pos x="4723" y="0"/>
                  </a:cxn>
                  <a:cxn ang="0">
                    <a:pos x="4456" y="0"/>
                  </a:cxn>
                  <a:cxn ang="0">
                    <a:pos x="4181" y="7"/>
                  </a:cxn>
                  <a:cxn ang="0">
                    <a:pos x="3896" y="19"/>
                  </a:cxn>
                  <a:cxn ang="0">
                    <a:pos x="3750" y="28"/>
                  </a:cxn>
                  <a:cxn ang="0">
                    <a:pos x="3463" y="52"/>
                  </a:cxn>
                  <a:cxn ang="0">
                    <a:pos x="3192" y="82"/>
                  </a:cxn>
                  <a:cxn ang="0">
                    <a:pos x="2935" y="118"/>
                  </a:cxn>
                  <a:cxn ang="0">
                    <a:pos x="2692" y="160"/>
                  </a:cxn>
                  <a:cxn ang="0">
                    <a:pos x="2461" y="209"/>
                  </a:cxn>
                  <a:cxn ang="0">
                    <a:pos x="2243" y="261"/>
                  </a:cxn>
                  <a:cxn ang="0">
                    <a:pos x="2038" y="316"/>
                  </a:cxn>
                  <a:cxn ang="0">
                    <a:pos x="1847" y="377"/>
                  </a:cxn>
                  <a:cxn ang="0">
                    <a:pos x="1666" y="441"/>
                  </a:cxn>
                  <a:cxn ang="0">
                    <a:pos x="1496" y="509"/>
                  </a:cxn>
                  <a:cxn ang="0">
                    <a:pos x="1338" y="579"/>
                  </a:cxn>
                  <a:cxn ang="0">
                    <a:pos x="1192" y="650"/>
                  </a:cxn>
                  <a:cxn ang="0">
                    <a:pos x="1055" y="721"/>
                  </a:cxn>
                  <a:cxn ang="0">
                    <a:pos x="928" y="796"/>
                  </a:cxn>
                  <a:cxn ang="0">
                    <a:pos x="811" y="869"/>
                  </a:cxn>
                  <a:cxn ang="0">
                    <a:pos x="705" y="944"/>
                  </a:cxn>
                  <a:cxn ang="0">
                    <a:pos x="606" y="1017"/>
                  </a:cxn>
                  <a:cxn ang="0">
                    <a:pos x="518" y="1090"/>
                  </a:cxn>
                  <a:cxn ang="0">
                    <a:pos x="436" y="1161"/>
                  </a:cxn>
                  <a:cxn ang="0">
                    <a:pos x="299" y="1295"/>
                  </a:cxn>
                  <a:cxn ang="0">
                    <a:pos x="191" y="1418"/>
                  </a:cxn>
                  <a:cxn ang="0">
                    <a:pos x="111" y="1526"/>
                  </a:cxn>
                  <a:cxn ang="0">
                    <a:pos x="54" y="1613"/>
                  </a:cxn>
                  <a:cxn ang="0">
                    <a:pos x="19" y="1677"/>
                  </a:cxn>
                  <a:cxn ang="0">
                    <a:pos x="0" y="1719"/>
                  </a:cxn>
                  <a:cxn ang="0">
                    <a:pos x="917" y="1674"/>
                  </a:cxn>
                  <a:cxn ang="0">
                    <a:pos x="3851" y="1514"/>
                  </a:cxn>
                  <a:cxn ang="0">
                    <a:pos x="4219" y="1491"/>
                  </a:cxn>
                  <a:cxn ang="0">
                    <a:pos x="4947" y="1441"/>
                  </a:cxn>
                  <a:cxn ang="0">
                    <a:pos x="5662" y="1382"/>
                  </a:cxn>
                  <a:cxn ang="0">
                    <a:pos x="6366" y="1312"/>
                  </a:cxn>
                  <a:cxn ang="0">
                    <a:pos x="7054" y="1234"/>
                  </a:cxn>
                  <a:cxn ang="0">
                    <a:pos x="7728" y="1149"/>
                  </a:cxn>
                  <a:cxn ang="0">
                    <a:pos x="8385" y="1055"/>
                  </a:cxn>
                  <a:cxn ang="0">
                    <a:pos x="9024" y="952"/>
                  </a:cxn>
                  <a:cxn ang="0">
                    <a:pos x="9337" y="899"/>
                  </a:cxn>
                </a:cxnLst>
                <a:rect l="0" t="0" r="r" b="b"/>
                <a:pathLst>
                  <a:path w="9518" h="1719">
                    <a:moveTo>
                      <a:pt x="9337" y="899"/>
                    </a:moveTo>
                    <a:lnTo>
                      <a:pt x="9337" y="899"/>
                    </a:lnTo>
                    <a:lnTo>
                      <a:pt x="9382" y="885"/>
                    </a:lnTo>
                    <a:lnTo>
                      <a:pt x="9428" y="874"/>
                    </a:lnTo>
                    <a:lnTo>
                      <a:pt x="9473" y="867"/>
                    </a:lnTo>
                    <a:lnTo>
                      <a:pt x="9518" y="862"/>
                    </a:lnTo>
                    <a:lnTo>
                      <a:pt x="9518" y="862"/>
                    </a:lnTo>
                    <a:lnTo>
                      <a:pt x="9466" y="860"/>
                    </a:lnTo>
                    <a:lnTo>
                      <a:pt x="9414" y="857"/>
                    </a:lnTo>
                    <a:lnTo>
                      <a:pt x="9362" y="852"/>
                    </a:lnTo>
                    <a:lnTo>
                      <a:pt x="9308" y="845"/>
                    </a:lnTo>
                    <a:lnTo>
                      <a:pt x="9200" y="827"/>
                    </a:lnTo>
                    <a:lnTo>
                      <a:pt x="9087" y="806"/>
                    </a:lnTo>
                    <a:lnTo>
                      <a:pt x="8971" y="780"/>
                    </a:lnTo>
                    <a:lnTo>
                      <a:pt x="8851" y="753"/>
                    </a:lnTo>
                    <a:lnTo>
                      <a:pt x="8727" y="720"/>
                    </a:lnTo>
                    <a:lnTo>
                      <a:pt x="8600" y="685"/>
                    </a:lnTo>
                    <a:lnTo>
                      <a:pt x="8331" y="608"/>
                    </a:lnTo>
                    <a:lnTo>
                      <a:pt x="8043" y="525"/>
                    </a:lnTo>
                    <a:lnTo>
                      <a:pt x="7891" y="481"/>
                    </a:lnTo>
                    <a:lnTo>
                      <a:pt x="7735" y="438"/>
                    </a:lnTo>
                    <a:lnTo>
                      <a:pt x="7572" y="395"/>
                    </a:lnTo>
                    <a:lnTo>
                      <a:pt x="7403" y="351"/>
                    </a:lnTo>
                    <a:lnTo>
                      <a:pt x="7229" y="308"/>
                    </a:lnTo>
                    <a:lnTo>
                      <a:pt x="7049" y="266"/>
                    </a:lnTo>
                    <a:lnTo>
                      <a:pt x="6861" y="226"/>
                    </a:lnTo>
                    <a:lnTo>
                      <a:pt x="6666" y="189"/>
                    </a:lnTo>
                    <a:lnTo>
                      <a:pt x="6466" y="153"/>
                    </a:lnTo>
                    <a:lnTo>
                      <a:pt x="6258" y="120"/>
                    </a:lnTo>
                    <a:lnTo>
                      <a:pt x="6152" y="104"/>
                    </a:lnTo>
                    <a:lnTo>
                      <a:pt x="6044" y="90"/>
                    </a:lnTo>
                    <a:lnTo>
                      <a:pt x="5933" y="76"/>
                    </a:lnTo>
                    <a:lnTo>
                      <a:pt x="5822" y="64"/>
                    </a:lnTo>
                    <a:lnTo>
                      <a:pt x="5707" y="52"/>
                    </a:lnTo>
                    <a:lnTo>
                      <a:pt x="5592" y="42"/>
                    </a:lnTo>
                    <a:lnTo>
                      <a:pt x="5474" y="31"/>
                    </a:lnTo>
                    <a:lnTo>
                      <a:pt x="5354" y="23"/>
                    </a:lnTo>
                    <a:lnTo>
                      <a:pt x="5231" y="16"/>
                    </a:lnTo>
                    <a:lnTo>
                      <a:pt x="5107" y="10"/>
                    </a:lnTo>
                    <a:lnTo>
                      <a:pt x="4982" y="5"/>
                    </a:lnTo>
                    <a:lnTo>
                      <a:pt x="4854" y="2"/>
                    </a:lnTo>
                    <a:lnTo>
                      <a:pt x="4723" y="0"/>
                    </a:lnTo>
                    <a:lnTo>
                      <a:pt x="4591" y="0"/>
                    </a:lnTo>
                    <a:lnTo>
                      <a:pt x="4456" y="0"/>
                    </a:lnTo>
                    <a:lnTo>
                      <a:pt x="4318" y="2"/>
                    </a:lnTo>
                    <a:lnTo>
                      <a:pt x="4181" y="7"/>
                    </a:lnTo>
                    <a:lnTo>
                      <a:pt x="4039" y="12"/>
                    </a:lnTo>
                    <a:lnTo>
                      <a:pt x="3896" y="19"/>
                    </a:lnTo>
                    <a:lnTo>
                      <a:pt x="3750" y="28"/>
                    </a:lnTo>
                    <a:lnTo>
                      <a:pt x="3750" y="28"/>
                    </a:lnTo>
                    <a:lnTo>
                      <a:pt x="3606" y="38"/>
                    </a:lnTo>
                    <a:lnTo>
                      <a:pt x="3463" y="52"/>
                    </a:lnTo>
                    <a:lnTo>
                      <a:pt x="3326" y="66"/>
                    </a:lnTo>
                    <a:lnTo>
                      <a:pt x="3192" y="82"/>
                    </a:lnTo>
                    <a:lnTo>
                      <a:pt x="3062" y="99"/>
                    </a:lnTo>
                    <a:lnTo>
                      <a:pt x="2935" y="118"/>
                    </a:lnTo>
                    <a:lnTo>
                      <a:pt x="2812" y="139"/>
                    </a:lnTo>
                    <a:lnTo>
                      <a:pt x="2692" y="160"/>
                    </a:lnTo>
                    <a:lnTo>
                      <a:pt x="2575" y="184"/>
                    </a:lnTo>
                    <a:lnTo>
                      <a:pt x="2461" y="209"/>
                    </a:lnTo>
                    <a:lnTo>
                      <a:pt x="2351" y="233"/>
                    </a:lnTo>
                    <a:lnTo>
                      <a:pt x="2243" y="261"/>
                    </a:lnTo>
                    <a:lnTo>
                      <a:pt x="2139" y="289"/>
                    </a:lnTo>
                    <a:lnTo>
                      <a:pt x="2038" y="316"/>
                    </a:lnTo>
                    <a:lnTo>
                      <a:pt x="1941" y="348"/>
                    </a:lnTo>
                    <a:lnTo>
                      <a:pt x="1847" y="377"/>
                    </a:lnTo>
                    <a:lnTo>
                      <a:pt x="1755" y="410"/>
                    </a:lnTo>
                    <a:lnTo>
                      <a:pt x="1666" y="441"/>
                    </a:lnTo>
                    <a:lnTo>
                      <a:pt x="1579" y="474"/>
                    </a:lnTo>
                    <a:lnTo>
                      <a:pt x="1496" y="509"/>
                    </a:lnTo>
                    <a:lnTo>
                      <a:pt x="1416" y="544"/>
                    </a:lnTo>
                    <a:lnTo>
                      <a:pt x="1338" y="579"/>
                    </a:lnTo>
                    <a:lnTo>
                      <a:pt x="1263" y="614"/>
                    </a:lnTo>
                    <a:lnTo>
                      <a:pt x="1192" y="650"/>
                    </a:lnTo>
                    <a:lnTo>
                      <a:pt x="1122" y="685"/>
                    </a:lnTo>
                    <a:lnTo>
                      <a:pt x="1055" y="721"/>
                    </a:lnTo>
                    <a:lnTo>
                      <a:pt x="990" y="760"/>
                    </a:lnTo>
                    <a:lnTo>
                      <a:pt x="928" y="796"/>
                    </a:lnTo>
                    <a:lnTo>
                      <a:pt x="869" y="833"/>
                    </a:lnTo>
                    <a:lnTo>
                      <a:pt x="811" y="869"/>
                    </a:lnTo>
                    <a:lnTo>
                      <a:pt x="757" y="907"/>
                    </a:lnTo>
                    <a:lnTo>
                      <a:pt x="705" y="944"/>
                    </a:lnTo>
                    <a:lnTo>
                      <a:pt x="655" y="980"/>
                    </a:lnTo>
                    <a:lnTo>
                      <a:pt x="606" y="1017"/>
                    </a:lnTo>
                    <a:lnTo>
                      <a:pt x="561" y="1053"/>
                    </a:lnTo>
                    <a:lnTo>
                      <a:pt x="518" y="1090"/>
                    </a:lnTo>
                    <a:lnTo>
                      <a:pt x="476" y="1125"/>
                    </a:lnTo>
                    <a:lnTo>
                      <a:pt x="436" y="1161"/>
                    </a:lnTo>
                    <a:lnTo>
                      <a:pt x="365" y="1229"/>
                    </a:lnTo>
                    <a:lnTo>
                      <a:pt x="299" y="1295"/>
                    </a:lnTo>
                    <a:lnTo>
                      <a:pt x="241" y="1359"/>
                    </a:lnTo>
                    <a:lnTo>
                      <a:pt x="191" y="1418"/>
                    </a:lnTo>
                    <a:lnTo>
                      <a:pt x="147" y="1474"/>
                    </a:lnTo>
                    <a:lnTo>
                      <a:pt x="111" y="1526"/>
                    </a:lnTo>
                    <a:lnTo>
                      <a:pt x="80" y="1573"/>
                    </a:lnTo>
                    <a:lnTo>
                      <a:pt x="54" y="1613"/>
                    </a:lnTo>
                    <a:lnTo>
                      <a:pt x="33" y="1648"/>
                    </a:lnTo>
                    <a:lnTo>
                      <a:pt x="19" y="1677"/>
                    </a:lnTo>
                    <a:lnTo>
                      <a:pt x="8" y="1698"/>
                    </a:lnTo>
                    <a:lnTo>
                      <a:pt x="0" y="1719"/>
                    </a:lnTo>
                    <a:lnTo>
                      <a:pt x="0" y="1719"/>
                    </a:lnTo>
                    <a:lnTo>
                      <a:pt x="917" y="1674"/>
                    </a:lnTo>
                    <a:lnTo>
                      <a:pt x="1866" y="1623"/>
                    </a:lnTo>
                    <a:lnTo>
                      <a:pt x="3851" y="1514"/>
                    </a:lnTo>
                    <a:lnTo>
                      <a:pt x="3851" y="1514"/>
                    </a:lnTo>
                    <a:lnTo>
                      <a:pt x="4219" y="1491"/>
                    </a:lnTo>
                    <a:lnTo>
                      <a:pt x="4584" y="1467"/>
                    </a:lnTo>
                    <a:lnTo>
                      <a:pt x="4947" y="1441"/>
                    </a:lnTo>
                    <a:lnTo>
                      <a:pt x="5305" y="1413"/>
                    </a:lnTo>
                    <a:lnTo>
                      <a:pt x="5662" y="1382"/>
                    </a:lnTo>
                    <a:lnTo>
                      <a:pt x="6016" y="1347"/>
                    </a:lnTo>
                    <a:lnTo>
                      <a:pt x="6366" y="1312"/>
                    </a:lnTo>
                    <a:lnTo>
                      <a:pt x="6711" y="1274"/>
                    </a:lnTo>
                    <a:lnTo>
                      <a:pt x="7054" y="1234"/>
                    </a:lnTo>
                    <a:lnTo>
                      <a:pt x="7393" y="1192"/>
                    </a:lnTo>
                    <a:lnTo>
                      <a:pt x="7728" y="1149"/>
                    </a:lnTo>
                    <a:lnTo>
                      <a:pt x="8058" y="1102"/>
                    </a:lnTo>
                    <a:lnTo>
                      <a:pt x="8385" y="1055"/>
                    </a:lnTo>
                    <a:lnTo>
                      <a:pt x="8706" y="1005"/>
                    </a:lnTo>
                    <a:lnTo>
                      <a:pt x="9024" y="952"/>
                    </a:lnTo>
                    <a:lnTo>
                      <a:pt x="9337" y="899"/>
                    </a:lnTo>
                    <a:lnTo>
                      <a:pt x="9337" y="89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20" name="Group 168"/>
            <p:cNvGrpSpPr/>
            <p:nvPr/>
          </p:nvGrpSpPr>
          <p:grpSpPr>
            <a:xfrm rot="2163541">
              <a:off x="4954246" y="4022454"/>
              <a:ext cx="288583" cy="80848"/>
              <a:chOff x="793750" y="0"/>
              <a:chExt cx="7556501" cy="2116991"/>
            </a:xfrm>
            <a:grpFill/>
          </p:grpSpPr>
          <p:sp>
            <p:nvSpPr>
              <p:cNvPr id="51" name="Freeform 7"/>
              <p:cNvSpPr>
                <a:spLocks/>
              </p:cNvSpPr>
              <p:nvPr/>
            </p:nvSpPr>
            <p:spPr bwMode="auto">
              <a:xfrm>
                <a:off x="793750" y="696178"/>
                <a:ext cx="7413625" cy="1420813"/>
              </a:xfrm>
              <a:custGeom>
                <a:avLst/>
                <a:gdLst/>
                <a:ahLst/>
                <a:cxnLst>
                  <a:cxn ang="0">
                    <a:pos x="9339" y="0"/>
                  </a:cxn>
                  <a:cxn ang="0">
                    <a:pos x="8708" y="106"/>
                  </a:cxn>
                  <a:cxn ang="0">
                    <a:pos x="8060" y="203"/>
                  </a:cxn>
                  <a:cxn ang="0">
                    <a:pos x="7395" y="293"/>
                  </a:cxn>
                  <a:cxn ang="0">
                    <a:pos x="6713" y="375"/>
                  </a:cxn>
                  <a:cxn ang="0">
                    <a:pos x="6018" y="448"/>
                  </a:cxn>
                  <a:cxn ang="0">
                    <a:pos x="5307" y="514"/>
                  </a:cxn>
                  <a:cxn ang="0">
                    <a:pos x="4586" y="568"/>
                  </a:cxn>
                  <a:cxn ang="0">
                    <a:pos x="3853" y="615"/>
                  </a:cxn>
                  <a:cxn ang="0">
                    <a:pos x="1868" y="724"/>
                  </a:cxn>
                  <a:cxn ang="0">
                    <a:pos x="2" y="820"/>
                  </a:cxn>
                  <a:cxn ang="0">
                    <a:pos x="0" y="822"/>
                  </a:cxn>
                  <a:cxn ang="0">
                    <a:pos x="113" y="870"/>
                  </a:cxn>
                  <a:cxn ang="0">
                    <a:pos x="431" y="997"/>
                  </a:cxn>
                  <a:cxn ang="0">
                    <a:pos x="657" y="1081"/>
                  </a:cxn>
                  <a:cxn ang="0">
                    <a:pos x="921" y="1173"/>
                  </a:cxn>
                  <a:cxn ang="0">
                    <a:pos x="1223" y="1270"/>
                  </a:cxn>
                  <a:cxn ang="0">
                    <a:pos x="1559" y="1369"/>
                  </a:cxn>
                  <a:cxn ang="0">
                    <a:pos x="1922" y="1465"/>
                  </a:cxn>
                  <a:cxn ang="0">
                    <a:pos x="2310" y="1555"/>
                  </a:cxn>
                  <a:cxn ang="0">
                    <a:pos x="2718" y="1635"/>
                  </a:cxn>
                  <a:cxn ang="0">
                    <a:pos x="2930" y="1672"/>
                  </a:cxn>
                  <a:cxn ang="0">
                    <a:pos x="3146" y="1703"/>
                  </a:cxn>
                  <a:cxn ang="0">
                    <a:pos x="3363" y="1731"/>
                  </a:cxn>
                  <a:cxn ang="0">
                    <a:pos x="3585" y="1753"/>
                  </a:cxn>
                  <a:cxn ang="0">
                    <a:pos x="3809" y="1771"/>
                  </a:cxn>
                  <a:cxn ang="0">
                    <a:pos x="4035" y="1785"/>
                  </a:cxn>
                  <a:cxn ang="0">
                    <a:pos x="4263" y="1790"/>
                  </a:cxn>
                  <a:cxn ang="0">
                    <a:pos x="4491" y="1790"/>
                  </a:cxn>
                  <a:cxn ang="0">
                    <a:pos x="4720" y="1783"/>
                  </a:cxn>
                  <a:cxn ang="0">
                    <a:pos x="4949" y="1767"/>
                  </a:cxn>
                  <a:cxn ang="0">
                    <a:pos x="5057" y="1759"/>
                  </a:cxn>
                  <a:cxn ang="0">
                    <a:pos x="5267" y="1734"/>
                  </a:cxn>
                  <a:cxn ang="0">
                    <a:pos x="5469" y="1705"/>
                  </a:cxn>
                  <a:cxn ang="0">
                    <a:pos x="5665" y="1672"/>
                  </a:cxn>
                  <a:cxn ang="0">
                    <a:pos x="5853" y="1632"/>
                  </a:cxn>
                  <a:cxn ang="0">
                    <a:pos x="6037" y="1588"/>
                  </a:cxn>
                  <a:cxn ang="0">
                    <a:pos x="6213" y="1540"/>
                  </a:cxn>
                  <a:cxn ang="0">
                    <a:pos x="6383" y="1487"/>
                  </a:cxn>
                  <a:cxn ang="0">
                    <a:pos x="6548" y="1432"/>
                  </a:cxn>
                  <a:cxn ang="0">
                    <a:pos x="6708" y="1374"/>
                  </a:cxn>
                  <a:cxn ang="0">
                    <a:pos x="6863" y="1312"/>
                  </a:cxn>
                  <a:cxn ang="0">
                    <a:pos x="7085" y="1216"/>
                  </a:cxn>
                  <a:cxn ang="0">
                    <a:pos x="7367" y="1081"/>
                  </a:cxn>
                  <a:cxn ang="0">
                    <a:pos x="7629" y="942"/>
                  </a:cxn>
                  <a:cxn ang="0">
                    <a:pos x="7878" y="801"/>
                  </a:cxn>
                  <a:cxn ang="0">
                    <a:pos x="8112" y="660"/>
                  </a:cxn>
                  <a:cxn ang="0">
                    <a:pos x="8549" y="394"/>
                  </a:cxn>
                  <a:cxn ang="0">
                    <a:pos x="8755" y="274"/>
                  </a:cxn>
                  <a:cxn ang="0">
                    <a:pos x="8953" y="166"/>
                  </a:cxn>
                  <a:cxn ang="0">
                    <a:pos x="9148" y="74"/>
                  </a:cxn>
                  <a:cxn ang="0">
                    <a:pos x="9244" y="34"/>
                  </a:cxn>
                  <a:cxn ang="0">
                    <a:pos x="9339" y="0"/>
                  </a:cxn>
                </a:cxnLst>
                <a:rect l="0" t="0" r="r" b="b"/>
                <a:pathLst>
                  <a:path w="9339" h="1790">
                    <a:moveTo>
                      <a:pt x="9339" y="0"/>
                    </a:moveTo>
                    <a:lnTo>
                      <a:pt x="9339" y="0"/>
                    </a:lnTo>
                    <a:lnTo>
                      <a:pt x="9026" y="53"/>
                    </a:lnTo>
                    <a:lnTo>
                      <a:pt x="8708" y="106"/>
                    </a:lnTo>
                    <a:lnTo>
                      <a:pt x="8387" y="156"/>
                    </a:lnTo>
                    <a:lnTo>
                      <a:pt x="8060" y="203"/>
                    </a:lnTo>
                    <a:lnTo>
                      <a:pt x="7730" y="250"/>
                    </a:lnTo>
                    <a:lnTo>
                      <a:pt x="7395" y="293"/>
                    </a:lnTo>
                    <a:lnTo>
                      <a:pt x="7056" y="335"/>
                    </a:lnTo>
                    <a:lnTo>
                      <a:pt x="6713" y="375"/>
                    </a:lnTo>
                    <a:lnTo>
                      <a:pt x="6368" y="413"/>
                    </a:lnTo>
                    <a:lnTo>
                      <a:pt x="6018" y="448"/>
                    </a:lnTo>
                    <a:lnTo>
                      <a:pt x="5664" y="483"/>
                    </a:lnTo>
                    <a:lnTo>
                      <a:pt x="5307" y="514"/>
                    </a:lnTo>
                    <a:lnTo>
                      <a:pt x="4949" y="542"/>
                    </a:lnTo>
                    <a:lnTo>
                      <a:pt x="4586" y="568"/>
                    </a:lnTo>
                    <a:lnTo>
                      <a:pt x="4221" y="592"/>
                    </a:lnTo>
                    <a:lnTo>
                      <a:pt x="3853" y="615"/>
                    </a:lnTo>
                    <a:lnTo>
                      <a:pt x="3853" y="615"/>
                    </a:lnTo>
                    <a:lnTo>
                      <a:pt x="1868" y="724"/>
                    </a:lnTo>
                    <a:lnTo>
                      <a:pt x="919" y="775"/>
                    </a:lnTo>
                    <a:lnTo>
                      <a:pt x="2" y="820"/>
                    </a:lnTo>
                    <a:lnTo>
                      <a:pt x="0" y="822"/>
                    </a:lnTo>
                    <a:lnTo>
                      <a:pt x="0" y="822"/>
                    </a:lnTo>
                    <a:lnTo>
                      <a:pt x="30" y="834"/>
                    </a:lnTo>
                    <a:lnTo>
                      <a:pt x="113" y="870"/>
                    </a:lnTo>
                    <a:lnTo>
                      <a:pt x="249" y="926"/>
                    </a:lnTo>
                    <a:lnTo>
                      <a:pt x="431" y="997"/>
                    </a:lnTo>
                    <a:lnTo>
                      <a:pt x="539" y="1037"/>
                    </a:lnTo>
                    <a:lnTo>
                      <a:pt x="657" y="1081"/>
                    </a:lnTo>
                    <a:lnTo>
                      <a:pt x="784" y="1126"/>
                    </a:lnTo>
                    <a:lnTo>
                      <a:pt x="921" y="1173"/>
                    </a:lnTo>
                    <a:lnTo>
                      <a:pt x="1069" y="1221"/>
                    </a:lnTo>
                    <a:lnTo>
                      <a:pt x="1223" y="1270"/>
                    </a:lnTo>
                    <a:lnTo>
                      <a:pt x="1387" y="1319"/>
                    </a:lnTo>
                    <a:lnTo>
                      <a:pt x="1559" y="1369"/>
                    </a:lnTo>
                    <a:lnTo>
                      <a:pt x="1736" y="1418"/>
                    </a:lnTo>
                    <a:lnTo>
                      <a:pt x="1922" y="1465"/>
                    </a:lnTo>
                    <a:lnTo>
                      <a:pt x="2113" y="1512"/>
                    </a:lnTo>
                    <a:lnTo>
                      <a:pt x="2310" y="1555"/>
                    </a:lnTo>
                    <a:lnTo>
                      <a:pt x="2511" y="1597"/>
                    </a:lnTo>
                    <a:lnTo>
                      <a:pt x="2718" y="1635"/>
                    </a:lnTo>
                    <a:lnTo>
                      <a:pt x="2824" y="1654"/>
                    </a:lnTo>
                    <a:lnTo>
                      <a:pt x="2930" y="1672"/>
                    </a:lnTo>
                    <a:lnTo>
                      <a:pt x="3036" y="1687"/>
                    </a:lnTo>
                    <a:lnTo>
                      <a:pt x="3146" y="1703"/>
                    </a:lnTo>
                    <a:lnTo>
                      <a:pt x="3253" y="1717"/>
                    </a:lnTo>
                    <a:lnTo>
                      <a:pt x="3363" y="1731"/>
                    </a:lnTo>
                    <a:lnTo>
                      <a:pt x="3474" y="1743"/>
                    </a:lnTo>
                    <a:lnTo>
                      <a:pt x="3585" y="1753"/>
                    </a:lnTo>
                    <a:lnTo>
                      <a:pt x="3696" y="1764"/>
                    </a:lnTo>
                    <a:lnTo>
                      <a:pt x="3809" y="1771"/>
                    </a:lnTo>
                    <a:lnTo>
                      <a:pt x="3922" y="1778"/>
                    </a:lnTo>
                    <a:lnTo>
                      <a:pt x="4035" y="1785"/>
                    </a:lnTo>
                    <a:lnTo>
                      <a:pt x="4148" y="1788"/>
                    </a:lnTo>
                    <a:lnTo>
                      <a:pt x="4263" y="1790"/>
                    </a:lnTo>
                    <a:lnTo>
                      <a:pt x="4378" y="1790"/>
                    </a:lnTo>
                    <a:lnTo>
                      <a:pt x="4491" y="1790"/>
                    </a:lnTo>
                    <a:lnTo>
                      <a:pt x="4605" y="1786"/>
                    </a:lnTo>
                    <a:lnTo>
                      <a:pt x="4720" y="1783"/>
                    </a:lnTo>
                    <a:lnTo>
                      <a:pt x="4835" y="1776"/>
                    </a:lnTo>
                    <a:lnTo>
                      <a:pt x="4949" y="1767"/>
                    </a:lnTo>
                    <a:lnTo>
                      <a:pt x="4949" y="1767"/>
                    </a:lnTo>
                    <a:lnTo>
                      <a:pt x="5057" y="1759"/>
                    </a:lnTo>
                    <a:lnTo>
                      <a:pt x="5163" y="1746"/>
                    </a:lnTo>
                    <a:lnTo>
                      <a:pt x="5267" y="1734"/>
                    </a:lnTo>
                    <a:lnTo>
                      <a:pt x="5368" y="1720"/>
                    </a:lnTo>
                    <a:lnTo>
                      <a:pt x="5469" y="1705"/>
                    </a:lnTo>
                    <a:lnTo>
                      <a:pt x="5568" y="1689"/>
                    </a:lnTo>
                    <a:lnTo>
                      <a:pt x="5665" y="1672"/>
                    </a:lnTo>
                    <a:lnTo>
                      <a:pt x="5759" y="1653"/>
                    </a:lnTo>
                    <a:lnTo>
                      <a:pt x="5853" y="1632"/>
                    </a:lnTo>
                    <a:lnTo>
                      <a:pt x="5945" y="1611"/>
                    </a:lnTo>
                    <a:lnTo>
                      <a:pt x="6037" y="1588"/>
                    </a:lnTo>
                    <a:lnTo>
                      <a:pt x="6126" y="1564"/>
                    </a:lnTo>
                    <a:lnTo>
                      <a:pt x="6213" y="1540"/>
                    </a:lnTo>
                    <a:lnTo>
                      <a:pt x="6300" y="1513"/>
                    </a:lnTo>
                    <a:lnTo>
                      <a:pt x="6383" y="1487"/>
                    </a:lnTo>
                    <a:lnTo>
                      <a:pt x="6467" y="1461"/>
                    </a:lnTo>
                    <a:lnTo>
                      <a:pt x="6548" y="1432"/>
                    </a:lnTo>
                    <a:lnTo>
                      <a:pt x="6630" y="1404"/>
                    </a:lnTo>
                    <a:lnTo>
                      <a:pt x="6708" y="1374"/>
                    </a:lnTo>
                    <a:lnTo>
                      <a:pt x="6786" y="1343"/>
                    </a:lnTo>
                    <a:lnTo>
                      <a:pt x="6863" y="1312"/>
                    </a:lnTo>
                    <a:lnTo>
                      <a:pt x="6939" y="1281"/>
                    </a:lnTo>
                    <a:lnTo>
                      <a:pt x="7085" y="1216"/>
                    </a:lnTo>
                    <a:lnTo>
                      <a:pt x="7228" y="1150"/>
                    </a:lnTo>
                    <a:lnTo>
                      <a:pt x="7367" y="1081"/>
                    </a:lnTo>
                    <a:lnTo>
                      <a:pt x="7499" y="1011"/>
                    </a:lnTo>
                    <a:lnTo>
                      <a:pt x="7629" y="942"/>
                    </a:lnTo>
                    <a:lnTo>
                      <a:pt x="7756" y="870"/>
                    </a:lnTo>
                    <a:lnTo>
                      <a:pt x="7878" y="801"/>
                    </a:lnTo>
                    <a:lnTo>
                      <a:pt x="7996" y="730"/>
                    </a:lnTo>
                    <a:lnTo>
                      <a:pt x="8112" y="660"/>
                    </a:lnTo>
                    <a:lnTo>
                      <a:pt x="8337" y="524"/>
                    </a:lnTo>
                    <a:lnTo>
                      <a:pt x="8549" y="394"/>
                    </a:lnTo>
                    <a:lnTo>
                      <a:pt x="8653" y="333"/>
                    </a:lnTo>
                    <a:lnTo>
                      <a:pt x="8755" y="274"/>
                    </a:lnTo>
                    <a:lnTo>
                      <a:pt x="8854" y="219"/>
                    </a:lnTo>
                    <a:lnTo>
                      <a:pt x="8953" y="166"/>
                    </a:lnTo>
                    <a:lnTo>
                      <a:pt x="9051" y="118"/>
                    </a:lnTo>
                    <a:lnTo>
                      <a:pt x="9148" y="74"/>
                    </a:lnTo>
                    <a:lnTo>
                      <a:pt x="9197" y="53"/>
                    </a:lnTo>
                    <a:lnTo>
                      <a:pt x="9244" y="34"/>
                    </a:lnTo>
                    <a:lnTo>
                      <a:pt x="9292" y="17"/>
                    </a:lnTo>
                    <a:lnTo>
                      <a:pt x="9339" y="0"/>
                    </a:lnTo>
                    <a:lnTo>
                      <a:pt x="933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52" name="Freeform 8"/>
              <p:cNvSpPr>
                <a:spLocks/>
              </p:cNvSpPr>
              <p:nvPr/>
            </p:nvSpPr>
            <p:spPr bwMode="auto">
              <a:xfrm>
                <a:off x="795338" y="0"/>
                <a:ext cx="7554913" cy="1363663"/>
              </a:xfrm>
              <a:custGeom>
                <a:avLst/>
                <a:gdLst/>
                <a:ahLst/>
                <a:cxnLst>
                  <a:cxn ang="0">
                    <a:pos x="9337" y="899"/>
                  </a:cxn>
                  <a:cxn ang="0">
                    <a:pos x="9428" y="874"/>
                  </a:cxn>
                  <a:cxn ang="0">
                    <a:pos x="9518" y="862"/>
                  </a:cxn>
                  <a:cxn ang="0">
                    <a:pos x="9466" y="860"/>
                  </a:cxn>
                  <a:cxn ang="0">
                    <a:pos x="9362" y="852"/>
                  </a:cxn>
                  <a:cxn ang="0">
                    <a:pos x="9200" y="827"/>
                  </a:cxn>
                  <a:cxn ang="0">
                    <a:pos x="8971" y="780"/>
                  </a:cxn>
                  <a:cxn ang="0">
                    <a:pos x="8727" y="720"/>
                  </a:cxn>
                  <a:cxn ang="0">
                    <a:pos x="8331" y="608"/>
                  </a:cxn>
                  <a:cxn ang="0">
                    <a:pos x="7891" y="481"/>
                  </a:cxn>
                  <a:cxn ang="0">
                    <a:pos x="7572" y="395"/>
                  </a:cxn>
                  <a:cxn ang="0">
                    <a:pos x="7229" y="308"/>
                  </a:cxn>
                  <a:cxn ang="0">
                    <a:pos x="6861" y="226"/>
                  </a:cxn>
                  <a:cxn ang="0">
                    <a:pos x="6466" y="153"/>
                  </a:cxn>
                  <a:cxn ang="0">
                    <a:pos x="6152" y="104"/>
                  </a:cxn>
                  <a:cxn ang="0">
                    <a:pos x="5933" y="76"/>
                  </a:cxn>
                  <a:cxn ang="0">
                    <a:pos x="5707" y="52"/>
                  </a:cxn>
                  <a:cxn ang="0">
                    <a:pos x="5474" y="31"/>
                  </a:cxn>
                  <a:cxn ang="0">
                    <a:pos x="5231" y="16"/>
                  </a:cxn>
                  <a:cxn ang="0">
                    <a:pos x="4982" y="5"/>
                  </a:cxn>
                  <a:cxn ang="0">
                    <a:pos x="4723" y="0"/>
                  </a:cxn>
                  <a:cxn ang="0">
                    <a:pos x="4456" y="0"/>
                  </a:cxn>
                  <a:cxn ang="0">
                    <a:pos x="4181" y="7"/>
                  </a:cxn>
                  <a:cxn ang="0">
                    <a:pos x="3896" y="19"/>
                  </a:cxn>
                  <a:cxn ang="0">
                    <a:pos x="3750" y="28"/>
                  </a:cxn>
                  <a:cxn ang="0">
                    <a:pos x="3463" y="52"/>
                  </a:cxn>
                  <a:cxn ang="0">
                    <a:pos x="3192" y="82"/>
                  </a:cxn>
                  <a:cxn ang="0">
                    <a:pos x="2935" y="118"/>
                  </a:cxn>
                  <a:cxn ang="0">
                    <a:pos x="2692" y="160"/>
                  </a:cxn>
                  <a:cxn ang="0">
                    <a:pos x="2461" y="209"/>
                  </a:cxn>
                  <a:cxn ang="0">
                    <a:pos x="2243" y="261"/>
                  </a:cxn>
                  <a:cxn ang="0">
                    <a:pos x="2038" y="316"/>
                  </a:cxn>
                  <a:cxn ang="0">
                    <a:pos x="1847" y="377"/>
                  </a:cxn>
                  <a:cxn ang="0">
                    <a:pos x="1666" y="441"/>
                  </a:cxn>
                  <a:cxn ang="0">
                    <a:pos x="1496" y="509"/>
                  </a:cxn>
                  <a:cxn ang="0">
                    <a:pos x="1338" y="579"/>
                  </a:cxn>
                  <a:cxn ang="0">
                    <a:pos x="1192" y="650"/>
                  </a:cxn>
                  <a:cxn ang="0">
                    <a:pos x="1055" y="721"/>
                  </a:cxn>
                  <a:cxn ang="0">
                    <a:pos x="928" y="796"/>
                  </a:cxn>
                  <a:cxn ang="0">
                    <a:pos x="811" y="869"/>
                  </a:cxn>
                  <a:cxn ang="0">
                    <a:pos x="705" y="944"/>
                  </a:cxn>
                  <a:cxn ang="0">
                    <a:pos x="606" y="1017"/>
                  </a:cxn>
                  <a:cxn ang="0">
                    <a:pos x="518" y="1090"/>
                  </a:cxn>
                  <a:cxn ang="0">
                    <a:pos x="436" y="1161"/>
                  </a:cxn>
                  <a:cxn ang="0">
                    <a:pos x="299" y="1295"/>
                  </a:cxn>
                  <a:cxn ang="0">
                    <a:pos x="191" y="1418"/>
                  </a:cxn>
                  <a:cxn ang="0">
                    <a:pos x="111" y="1526"/>
                  </a:cxn>
                  <a:cxn ang="0">
                    <a:pos x="54" y="1613"/>
                  </a:cxn>
                  <a:cxn ang="0">
                    <a:pos x="19" y="1677"/>
                  </a:cxn>
                  <a:cxn ang="0">
                    <a:pos x="0" y="1719"/>
                  </a:cxn>
                  <a:cxn ang="0">
                    <a:pos x="917" y="1674"/>
                  </a:cxn>
                  <a:cxn ang="0">
                    <a:pos x="3851" y="1514"/>
                  </a:cxn>
                  <a:cxn ang="0">
                    <a:pos x="4219" y="1491"/>
                  </a:cxn>
                  <a:cxn ang="0">
                    <a:pos x="4947" y="1441"/>
                  </a:cxn>
                  <a:cxn ang="0">
                    <a:pos x="5662" y="1382"/>
                  </a:cxn>
                  <a:cxn ang="0">
                    <a:pos x="6366" y="1312"/>
                  </a:cxn>
                  <a:cxn ang="0">
                    <a:pos x="7054" y="1234"/>
                  </a:cxn>
                  <a:cxn ang="0">
                    <a:pos x="7728" y="1149"/>
                  </a:cxn>
                  <a:cxn ang="0">
                    <a:pos x="8385" y="1055"/>
                  </a:cxn>
                  <a:cxn ang="0">
                    <a:pos x="9024" y="952"/>
                  </a:cxn>
                  <a:cxn ang="0">
                    <a:pos x="9337" y="899"/>
                  </a:cxn>
                </a:cxnLst>
                <a:rect l="0" t="0" r="r" b="b"/>
                <a:pathLst>
                  <a:path w="9518" h="1719">
                    <a:moveTo>
                      <a:pt x="9337" y="899"/>
                    </a:moveTo>
                    <a:lnTo>
                      <a:pt x="9337" y="899"/>
                    </a:lnTo>
                    <a:lnTo>
                      <a:pt x="9382" y="885"/>
                    </a:lnTo>
                    <a:lnTo>
                      <a:pt x="9428" y="874"/>
                    </a:lnTo>
                    <a:lnTo>
                      <a:pt x="9473" y="867"/>
                    </a:lnTo>
                    <a:lnTo>
                      <a:pt x="9518" y="862"/>
                    </a:lnTo>
                    <a:lnTo>
                      <a:pt x="9518" y="862"/>
                    </a:lnTo>
                    <a:lnTo>
                      <a:pt x="9466" y="860"/>
                    </a:lnTo>
                    <a:lnTo>
                      <a:pt x="9414" y="857"/>
                    </a:lnTo>
                    <a:lnTo>
                      <a:pt x="9362" y="852"/>
                    </a:lnTo>
                    <a:lnTo>
                      <a:pt x="9308" y="845"/>
                    </a:lnTo>
                    <a:lnTo>
                      <a:pt x="9200" y="827"/>
                    </a:lnTo>
                    <a:lnTo>
                      <a:pt x="9087" y="806"/>
                    </a:lnTo>
                    <a:lnTo>
                      <a:pt x="8971" y="780"/>
                    </a:lnTo>
                    <a:lnTo>
                      <a:pt x="8851" y="753"/>
                    </a:lnTo>
                    <a:lnTo>
                      <a:pt x="8727" y="720"/>
                    </a:lnTo>
                    <a:lnTo>
                      <a:pt x="8600" y="685"/>
                    </a:lnTo>
                    <a:lnTo>
                      <a:pt x="8331" y="608"/>
                    </a:lnTo>
                    <a:lnTo>
                      <a:pt x="8043" y="525"/>
                    </a:lnTo>
                    <a:lnTo>
                      <a:pt x="7891" y="481"/>
                    </a:lnTo>
                    <a:lnTo>
                      <a:pt x="7735" y="438"/>
                    </a:lnTo>
                    <a:lnTo>
                      <a:pt x="7572" y="395"/>
                    </a:lnTo>
                    <a:lnTo>
                      <a:pt x="7403" y="351"/>
                    </a:lnTo>
                    <a:lnTo>
                      <a:pt x="7229" y="308"/>
                    </a:lnTo>
                    <a:lnTo>
                      <a:pt x="7049" y="266"/>
                    </a:lnTo>
                    <a:lnTo>
                      <a:pt x="6861" y="226"/>
                    </a:lnTo>
                    <a:lnTo>
                      <a:pt x="6666" y="189"/>
                    </a:lnTo>
                    <a:lnTo>
                      <a:pt x="6466" y="153"/>
                    </a:lnTo>
                    <a:lnTo>
                      <a:pt x="6258" y="120"/>
                    </a:lnTo>
                    <a:lnTo>
                      <a:pt x="6152" y="104"/>
                    </a:lnTo>
                    <a:lnTo>
                      <a:pt x="6044" y="90"/>
                    </a:lnTo>
                    <a:lnTo>
                      <a:pt x="5933" y="76"/>
                    </a:lnTo>
                    <a:lnTo>
                      <a:pt x="5822" y="64"/>
                    </a:lnTo>
                    <a:lnTo>
                      <a:pt x="5707" y="52"/>
                    </a:lnTo>
                    <a:lnTo>
                      <a:pt x="5592" y="42"/>
                    </a:lnTo>
                    <a:lnTo>
                      <a:pt x="5474" y="31"/>
                    </a:lnTo>
                    <a:lnTo>
                      <a:pt x="5354" y="23"/>
                    </a:lnTo>
                    <a:lnTo>
                      <a:pt x="5231" y="16"/>
                    </a:lnTo>
                    <a:lnTo>
                      <a:pt x="5107" y="10"/>
                    </a:lnTo>
                    <a:lnTo>
                      <a:pt x="4982" y="5"/>
                    </a:lnTo>
                    <a:lnTo>
                      <a:pt x="4854" y="2"/>
                    </a:lnTo>
                    <a:lnTo>
                      <a:pt x="4723" y="0"/>
                    </a:lnTo>
                    <a:lnTo>
                      <a:pt x="4591" y="0"/>
                    </a:lnTo>
                    <a:lnTo>
                      <a:pt x="4456" y="0"/>
                    </a:lnTo>
                    <a:lnTo>
                      <a:pt x="4318" y="2"/>
                    </a:lnTo>
                    <a:lnTo>
                      <a:pt x="4181" y="7"/>
                    </a:lnTo>
                    <a:lnTo>
                      <a:pt x="4039" y="12"/>
                    </a:lnTo>
                    <a:lnTo>
                      <a:pt x="3896" y="19"/>
                    </a:lnTo>
                    <a:lnTo>
                      <a:pt x="3750" y="28"/>
                    </a:lnTo>
                    <a:lnTo>
                      <a:pt x="3750" y="28"/>
                    </a:lnTo>
                    <a:lnTo>
                      <a:pt x="3606" y="38"/>
                    </a:lnTo>
                    <a:lnTo>
                      <a:pt x="3463" y="52"/>
                    </a:lnTo>
                    <a:lnTo>
                      <a:pt x="3326" y="66"/>
                    </a:lnTo>
                    <a:lnTo>
                      <a:pt x="3192" y="82"/>
                    </a:lnTo>
                    <a:lnTo>
                      <a:pt x="3062" y="99"/>
                    </a:lnTo>
                    <a:lnTo>
                      <a:pt x="2935" y="118"/>
                    </a:lnTo>
                    <a:lnTo>
                      <a:pt x="2812" y="139"/>
                    </a:lnTo>
                    <a:lnTo>
                      <a:pt x="2692" y="160"/>
                    </a:lnTo>
                    <a:lnTo>
                      <a:pt x="2575" y="184"/>
                    </a:lnTo>
                    <a:lnTo>
                      <a:pt x="2461" y="209"/>
                    </a:lnTo>
                    <a:lnTo>
                      <a:pt x="2351" y="233"/>
                    </a:lnTo>
                    <a:lnTo>
                      <a:pt x="2243" y="261"/>
                    </a:lnTo>
                    <a:lnTo>
                      <a:pt x="2139" y="289"/>
                    </a:lnTo>
                    <a:lnTo>
                      <a:pt x="2038" y="316"/>
                    </a:lnTo>
                    <a:lnTo>
                      <a:pt x="1941" y="348"/>
                    </a:lnTo>
                    <a:lnTo>
                      <a:pt x="1847" y="377"/>
                    </a:lnTo>
                    <a:lnTo>
                      <a:pt x="1755" y="410"/>
                    </a:lnTo>
                    <a:lnTo>
                      <a:pt x="1666" y="441"/>
                    </a:lnTo>
                    <a:lnTo>
                      <a:pt x="1579" y="474"/>
                    </a:lnTo>
                    <a:lnTo>
                      <a:pt x="1496" y="509"/>
                    </a:lnTo>
                    <a:lnTo>
                      <a:pt x="1416" y="544"/>
                    </a:lnTo>
                    <a:lnTo>
                      <a:pt x="1338" y="579"/>
                    </a:lnTo>
                    <a:lnTo>
                      <a:pt x="1263" y="614"/>
                    </a:lnTo>
                    <a:lnTo>
                      <a:pt x="1192" y="650"/>
                    </a:lnTo>
                    <a:lnTo>
                      <a:pt x="1122" y="685"/>
                    </a:lnTo>
                    <a:lnTo>
                      <a:pt x="1055" y="721"/>
                    </a:lnTo>
                    <a:lnTo>
                      <a:pt x="990" y="760"/>
                    </a:lnTo>
                    <a:lnTo>
                      <a:pt x="928" y="796"/>
                    </a:lnTo>
                    <a:lnTo>
                      <a:pt x="869" y="833"/>
                    </a:lnTo>
                    <a:lnTo>
                      <a:pt x="811" y="869"/>
                    </a:lnTo>
                    <a:lnTo>
                      <a:pt x="757" y="907"/>
                    </a:lnTo>
                    <a:lnTo>
                      <a:pt x="705" y="944"/>
                    </a:lnTo>
                    <a:lnTo>
                      <a:pt x="655" y="980"/>
                    </a:lnTo>
                    <a:lnTo>
                      <a:pt x="606" y="1017"/>
                    </a:lnTo>
                    <a:lnTo>
                      <a:pt x="561" y="1053"/>
                    </a:lnTo>
                    <a:lnTo>
                      <a:pt x="518" y="1090"/>
                    </a:lnTo>
                    <a:lnTo>
                      <a:pt x="476" y="1125"/>
                    </a:lnTo>
                    <a:lnTo>
                      <a:pt x="436" y="1161"/>
                    </a:lnTo>
                    <a:lnTo>
                      <a:pt x="365" y="1229"/>
                    </a:lnTo>
                    <a:lnTo>
                      <a:pt x="299" y="1295"/>
                    </a:lnTo>
                    <a:lnTo>
                      <a:pt x="241" y="1359"/>
                    </a:lnTo>
                    <a:lnTo>
                      <a:pt x="191" y="1418"/>
                    </a:lnTo>
                    <a:lnTo>
                      <a:pt x="147" y="1474"/>
                    </a:lnTo>
                    <a:lnTo>
                      <a:pt x="111" y="1526"/>
                    </a:lnTo>
                    <a:lnTo>
                      <a:pt x="80" y="1573"/>
                    </a:lnTo>
                    <a:lnTo>
                      <a:pt x="54" y="1613"/>
                    </a:lnTo>
                    <a:lnTo>
                      <a:pt x="33" y="1648"/>
                    </a:lnTo>
                    <a:lnTo>
                      <a:pt x="19" y="1677"/>
                    </a:lnTo>
                    <a:lnTo>
                      <a:pt x="8" y="1698"/>
                    </a:lnTo>
                    <a:lnTo>
                      <a:pt x="0" y="1719"/>
                    </a:lnTo>
                    <a:lnTo>
                      <a:pt x="0" y="1719"/>
                    </a:lnTo>
                    <a:lnTo>
                      <a:pt x="917" y="1674"/>
                    </a:lnTo>
                    <a:lnTo>
                      <a:pt x="1866" y="1623"/>
                    </a:lnTo>
                    <a:lnTo>
                      <a:pt x="3851" y="1514"/>
                    </a:lnTo>
                    <a:lnTo>
                      <a:pt x="3851" y="1514"/>
                    </a:lnTo>
                    <a:lnTo>
                      <a:pt x="4219" y="1491"/>
                    </a:lnTo>
                    <a:lnTo>
                      <a:pt x="4584" y="1467"/>
                    </a:lnTo>
                    <a:lnTo>
                      <a:pt x="4947" y="1441"/>
                    </a:lnTo>
                    <a:lnTo>
                      <a:pt x="5305" y="1413"/>
                    </a:lnTo>
                    <a:lnTo>
                      <a:pt x="5662" y="1382"/>
                    </a:lnTo>
                    <a:lnTo>
                      <a:pt x="6016" y="1347"/>
                    </a:lnTo>
                    <a:lnTo>
                      <a:pt x="6366" y="1312"/>
                    </a:lnTo>
                    <a:lnTo>
                      <a:pt x="6711" y="1274"/>
                    </a:lnTo>
                    <a:lnTo>
                      <a:pt x="7054" y="1234"/>
                    </a:lnTo>
                    <a:lnTo>
                      <a:pt x="7393" y="1192"/>
                    </a:lnTo>
                    <a:lnTo>
                      <a:pt x="7728" y="1149"/>
                    </a:lnTo>
                    <a:lnTo>
                      <a:pt x="8058" y="1102"/>
                    </a:lnTo>
                    <a:lnTo>
                      <a:pt x="8385" y="1055"/>
                    </a:lnTo>
                    <a:lnTo>
                      <a:pt x="8706" y="1005"/>
                    </a:lnTo>
                    <a:lnTo>
                      <a:pt x="9024" y="952"/>
                    </a:lnTo>
                    <a:lnTo>
                      <a:pt x="9337" y="899"/>
                    </a:lnTo>
                    <a:lnTo>
                      <a:pt x="9337" y="89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21" name="Group 165"/>
            <p:cNvGrpSpPr/>
            <p:nvPr/>
          </p:nvGrpSpPr>
          <p:grpSpPr>
            <a:xfrm rot="20956613">
              <a:off x="5257803" y="4165731"/>
              <a:ext cx="373174" cy="335071"/>
              <a:chOff x="971551" y="0"/>
              <a:chExt cx="7200902" cy="6818311"/>
            </a:xfrm>
            <a:grpFill/>
          </p:grpSpPr>
          <p:sp>
            <p:nvSpPr>
              <p:cNvPr id="49" name="Freeform 5"/>
              <p:cNvSpPr>
                <a:spLocks/>
              </p:cNvSpPr>
              <p:nvPr/>
            </p:nvSpPr>
            <p:spPr bwMode="auto">
              <a:xfrm>
                <a:off x="1416587" y="96583"/>
                <a:ext cx="6586540" cy="6713539"/>
              </a:xfrm>
              <a:custGeom>
                <a:avLst/>
                <a:gdLst/>
                <a:ahLst/>
                <a:cxnLst>
                  <a:cxn ang="0">
                    <a:pos x="4149" y="0"/>
                  </a:cxn>
                  <a:cxn ang="0">
                    <a:pos x="3889" y="307"/>
                  </a:cxn>
                  <a:cxn ang="0">
                    <a:pos x="3618" y="619"/>
                  </a:cxn>
                  <a:cxn ang="0">
                    <a:pos x="3336" y="934"/>
                  </a:cxn>
                  <a:cxn ang="0">
                    <a:pos x="3042" y="1252"/>
                  </a:cxn>
                  <a:cxn ang="0">
                    <a:pos x="2738" y="1571"/>
                  </a:cxn>
                  <a:cxn ang="0">
                    <a:pos x="2423" y="1891"/>
                  </a:cxn>
                  <a:cxn ang="0">
                    <a:pos x="2099" y="2212"/>
                  </a:cxn>
                  <a:cxn ang="0">
                    <a:pos x="1765" y="2534"/>
                  </a:cxn>
                  <a:cxn ang="0">
                    <a:pos x="858" y="3396"/>
                  </a:cxn>
                  <a:cxn ang="0">
                    <a:pos x="0" y="4204"/>
                  </a:cxn>
                  <a:cxn ang="0">
                    <a:pos x="2" y="4205"/>
                  </a:cxn>
                  <a:cxn ang="0">
                    <a:pos x="101" y="4213"/>
                  </a:cxn>
                  <a:cxn ang="0">
                    <a:pos x="292" y="4224"/>
                  </a:cxn>
                  <a:cxn ang="0">
                    <a:pos x="465" y="4229"/>
                  </a:cxn>
                  <a:cxn ang="0">
                    <a:pos x="669" y="4229"/>
                  </a:cxn>
                  <a:cxn ang="0">
                    <a:pos x="898" y="4221"/>
                  </a:cxn>
                  <a:cxn ang="0">
                    <a:pos x="1149" y="4205"/>
                  </a:cxn>
                  <a:cxn ang="0">
                    <a:pos x="1413" y="4177"/>
                  </a:cxn>
                  <a:cxn ang="0">
                    <a:pos x="1549" y="4158"/>
                  </a:cxn>
                  <a:cxn ang="0">
                    <a:pos x="1689" y="4135"/>
                  </a:cxn>
                  <a:cxn ang="0">
                    <a:pos x="1828" y="4108"/>
                  </a:cxn>
                  <a:cxn ang="0">
                    <a:pos x="1969" y="4078"/>
                  </a:cxn>
                  <a:cxn ang="0">
                    <a:pos x="2109" y="4041"/>
                  </a:cxn>
                  <a:cxn ang="0">
                    <a:pos x="2249" y="4000"/>
                  </a:cxn>
                  <a:cxn ang="0">
                    <a:pos x="2388" y="3954"/>
                  </a:cxn>
                  <a:cxn ang="0">
                    <a:pos x="2525" y="3902"/>
                  </a:cxn>
                  <a:cxn ang="0">
                    <a:pos x="2659" y="3844"/>
                  </a:cxn>
                  <a:cxn ang="0">
                    <a:pos x="2790" y="3781"/>
                  </a:cxn>
                  <a:cxn ang="0">
                    <a:pos x="2917" y="3710"/>
                  </a:cxn>
                  <a:cxn ang="0">
                    <a:pos x="3041" y="3634"/>
                  </a:cxn>
                  <a:cxn ang="0">
                    <a:pos x="3159" y="3551"/>
                  </a:cxn>
                  <a:cxn ang="0">
                    <a:pos x="3271" y="3460"/>
                  </a:cxn>
                  <a:cxn ang="0">
                    <a:pos x="3377" y="3361"/>
                  </a:cxn>
                  <a:cxn ang="0">
                    <a:pos x="3424" y="3312"/>
                  </a:cxn>
                  <a:cxn ang="0">
                    <a:pos x="3511" y="3211"/>
                  </a:cxn>
                  <a:cxn ang="0">
                    <a:pos x="3590" y="3106"/>
                  </a:cxn>
                  <a:cxn ang="0">
                    <a:pos x="3660" y="2999"/>
                  </a:cxn>
                  <a:cxn ang="0">
                    <a:pos x="3722" y="2888"/>
                  </a:cxn>
                  <a:cxn ang="0">
                    <a:pos x="3776" y="2775"/>
                  </a:cxn>
                  <a:cxn ang="0">
                    <a:pos x="3825" y="2659"/>
                  </a:cxn>
                  <a:cxn ang="0">
                    <a:pos x="3866" y="2541"/>
                  </a:cxn>
                  <a:cxn ang="0">
                    <a:pos x="3901" y="2421"/>
                  </a:cxn>
                  <a:cxn ang="0">
                    <a:pos x="3931" y="2301"/>
                  </a:cxn>
                  <a:cxn ang="0">
                    <a:pos x="3955" y="2180"/>
                  </a:cxn>
                  <a:cxn ang="0">
                    <a:pos x="3975" y="2057"/>
                  </a:cxn>
                  <a:cxn ang="0">
                    <a:pos x="3990" y="1935"/>
                  </a:cxn>
                  <a:cxn ang="0">
                    <a:pos x="4002" y="1813"/>
                  </a:cxn>
                  <a:cxn ang="0">
                    <a:pos x="4014" y="1631"/>
                  </a:cxn>
                  <a:cxn ang="0">
                    <a:pos x="4022" y="1391"/>
                  </a:cxn>
                  <a:cxn ang="0">
                    <a:pos x="4023" y="1045"/>
                  </a:cxn>
                  <a:cxn ang="0">
                    <a:pos x="4024" y="724"/>
                  </a:cxn>
                  <a:cxn ang="0">
                    <a:pos x="4030" y="528"/>
                  </a:cxn>
                  <a:cxn ang="0">
                    <a:pos x="4040" y="393"/>
                  </a:cxn>
                  <a:cxn ang="0">
                    <a:pos x="4051" y="308"/>
                  </a:cxn>
                  <a:cxn ang="0">
                    <a:pos x="4066" y="229"/>
                  </a:cxn>
                  <a:cxn ang="0">
                    <a:pos x="4083" y="156"/>
                  </a:cxn>
                  <a:cxn ang="0">
                    <a:pos x="4106" y="89"/>
                  </a:cxn>
                  <a:cxn ang="0">
                    <a:pos x="4133" y="27"/>
                  </a:cxn>
                  <a:cxn ang="0">
                    <a:pos x="4149" y="0"/>
                  </a:cxn>
                </a:cxnLst>
                <a:rect l="0" t="0" r="r" b="b"/>
                <a:pathLst>
                  <a:path w="4149" h="4229">
                    <a:moveTo>
                      <a:pt x="4149" y="0"/>
                    </a:moveTo>
                    <a:lnTo>
                      <a:pt x="4149" y="0"/>
                    </a:lnTo>
                    <a:lnTo>
                      <a:pt x="4020" y="153"/>
                    </a:lnTo>
                    <a:lnTo>
                      <a:pt x="3889" y="307"/>
                    </a:lnTo>
                    <a:lnTo>
                      <a:pt x="3755" y="462"/>
                    </a:lnTo>
                    <a:lnTo>
                      <a:pt x="3618" y="619"/>
                    </a:lnTo>
                    <a:lnTo>
                      <a:pt x="3478" y="776"/>
                    </a:lnTo>
                    <a:lnTo>
                      <a:pt x="3336" y="934"/>
                    </a:lnTo>
                    <a:lnTo>
                      <a:pt x="3190" y="1092"/>
                    </a:lnTo>
                    <a:lnTo>
                      <a:pt x="3042" y="1252"/>
                    </a:lnTo>
                    <a:lnTo>
                      <a:pt x="2891" y="1411"/>
                    </a:lnTo>
                    <a:lnTo>
                      <a:pt x="2738" y="1571"/>
                    </a:lnTo>
                    <a:lnTo>
                      <a:pt x="2581" y="1731"/>
                    </a:lnTo>
                    <a:lnTo>
                      <a:pt x="2423" y="1891"/>
                    </a:lnTo>
                    <a:lnTo>
                      <a:pt x="2262" y="2052"/>
                    </a:lnTo>
                    <a:lnTo>
                      <a:pt x="2099" y="2212"/>
                    </a:lnTo>
                    <a:lnTo>
                      <a:pt x="1934" y="2373"/>
                    </a:lnTo>
                    <a:lnTo>
                      <a:pt x="1765" y="2534"/>
                    </a:lnTo>
                    <a:lnTo>
                      <a:pt x="1765" y="2534"/>
                    </a:lnTo>
                    <a:lnTo>
                      <a:pt x="858" y="3396"/>
                    </a:lnTo>
                    <a:lnTo>
                      <a:pt x="422" y="3808"/>
                    </a:lnTo>
                    <a:lnTo>
                      <a:pt x="0" y="4204"/>
                    </a:lnTo>
                    <a:lnTo>
                      <a:pt x="2" y="4205"/>
                    </a:lnTo>
                    <a:lnTo>
                      <a:pt x="2" y="4205"/>
                    </a:lnTo>
                    <a:lnTo>
                      <a:pt x="27" y="4208"/>
                    </a:lnTo>
                    <a:lnTo>
                      <a:pt x="101" y="4213"/>
                    </a:lnTo>
                    <a:lnTo>
                      <a:pt x="219" y="4221"/>
                    </a:lnTo>
                    <a:lnTo>
                      <a:pt x="292" y="4224"/>
                    </a:lnTo>
                    <a:lnTo>
                      <a:pt x="375" y="4226"/>
                    </a:lnTo>
                    <a:lnTo>
                      <a:pt x="465" y="4229"/>
                    </a:lnTo>
                    <a:lnTo>
                      <a:pt x="564" y="4229"/>
                    </a:lnTo>
                    <a:lnTo>
                      <a:pt x="669" y="4229"/>
                    </a:lnTo>
                    <a:lnTo>
                      <a:pt x="781" y="4226"/>
                    </a:lnTo>
                    <a:lnTo>
                      <a:pt x="898" y="4221"/>
                    </a:lnTo>
                    <a:lnTo>
                      <a:pt x="1021" y="4214"/>
                    </a:lnTo>
                    <a:lnTo>
                      <a:pt x="1149" y="4205"/>
                    </a:lnTo>
                    <a:lnTo>
                      <a:pt x="1279" y="4193"/>
                    </a:lnTo>
                    <a:lnTo>
                      <a:pt x="1413" y="4177"/>
                    </a:lnTo>
                    <a:lnTo>
                      <a:pt x="1481" y="4169"/>
                    </a:lnTo>
                    <a:lnTo>
                      <a:pt x="1549" y="4158"/>
                    </a:lnTo>
                    <a:lnTo>
                      <a:pt x="1619" y="4147"/>
                    </a:lnTo>
                    <a:lnTo>
                      <a:pt x="1689" y="4135"/>
                    </a:lnTo>
                    <a:lnTo>
                      <a:pt x="1758" y="4122"/>
                    </a:lnTo>
                    <a:lnTo>
                      <a:pt x="1828" y="4108"/>
                    </a:lnTo>
                    <a:lnTo>
                      <a:pt x="1899" y="4094"/>
                    </a:lnTo>
                    <a:lnTo>
                      <a:pt x="1969" y="4078"/>
                    </a:lnTo>
                    <a:lnTo>
                      <a:pt x="2040" y="4060"/>
                    </a:lnTo>
                    <a:lnTo>
                      <a:pt x="2109" y="4041"/>
                    </a:lnTo>
                    <a:lnTo>
                      <a:pt x="2179" y="4021"/>
                    </a:lnTo>
                    <a:lnTo>
                      <a:pt x="2249" y="4000"/>
                    </a:lnTo>
                    <a:lnTo>
                      <a:pt x="2318" y="3977"/>
                    </a:lnTo>
                    <a:lnTo>
                      <a:pt x="2388" y="3954"/>
                    </a:lnTo>
                    <a:lnTo>
                      <a:pt x="2457" y="3929"/>
                    </a:lnTo>
                    <a:lnTo>
                      <a:pt x="2525" y="3902"/>
                    </a:lnTo>
                    <a:lnTo>
                      <a:pt x="2592" y="3874"/>
                    </a:lnTo>
                    <a:lnTo>
                      <a:pt x="2659" y="3844"/>
                    </a:lnTo>
                    <a:lnTo>
                      <a:pt x="2726" y="3814"/>
                    </a:lnTo>
                    <a:lnTo>
                      <a:pt x="2790" y="3781"/>
                    </a:lnTo>
                    <a:lnTo>
                      <a:pt x="2855" y="3747"/>
                    </a:lnTo>
                    <a:lnTo>
                      <a:pt x="2917" y="3710"/>
                    </a:lnTo>
                    <a:lnTo>
                      <a:pt x="2980" y="3673"/>
                    </a:lnTo>
                    <a:lnTo>
                      <a:pt x="3041" y="3634"/>
                    </a:lnTo>
                    <a:lnTo>
                      <a:pt x="3100" y="3594"/>
                    </a:lnTo>
                    <a:lnTo>
                      <a:pt x="3159" y="3551"/>
                    </a:lnTo>
                    <a:lnTo>
                      <a:pt x="3215" y="3505"/>
                    </a:lnTo>
                    <a:lnTo>
                      <a:pt x="3271" y="3460"/>
                    </a:lnTo>
                    <a:lnTo>
                      <a:pt x="3325" y="3412"/>
                    </a:lnTo>
                    <a:lnTo>
                      <a:pt x="3377" y="3361"/>
                    </a:lnTo>
                    <a:lnTo>
                      <a:pt x="3377" y="3361"/>
                    </a:lnTo>
                    <a:lnTo>
                      <a:pt x="3424" y="3312"/>
                    </a:lnTo>
                    <a:lnTo>
                      <a:pt x="3468" y="3262"/>
                    </a:lnTo>
                    <a:lnTo>
                      <a:pt x="3511" y="3211"/>
                    </a:lnTo>
                    <a:lnTo>
                      <a:pt x="3551" y="3160"/>
                    </a:lnTo>
                    <a:lnTo>
                      <a:pt x="3590" y="3106"/>
                    </a:lnTo>
                    <a:lnTo>
                      <a:pt x="3626" y="3053"/>
                    </a:lnTo>
                    <a:lnTo>
                      <a:pt x="3660" y="2999"/>
                    </a:lnTo>
                    <a:lnTo>
                      <a:pt x="3692" y="2944"/>
                    </a:lnTo>
                    <a:lnTo>
                      <a:pt x="3722" y="2888"/>
                    </a:lnTo>
                    <a:lnTo>
                      <a:pt x="3751" y="2831"/>
                    </a:lnTo>
                    <a:lnTo>
                      <a:pt x="3776" y="2775"/>
                    </a:lnTo>
                    <a:lnTo>
                      <a:pt x="3802" y="2718"/>
                    </a:lnTo>
                    <a:lnTo>
                      <a:pt x="3825" y="2659"/>
                    </a:lnTo>
                    <a:lnTo>
                      <a:pt x="3846" y="2600"/>
                    </a:lnTo>
                    <a:lnTo>
                      <a:pt x="3866" y="2541"/>
                    </a:lnTo>
                    <a:lnTo>
                      <a:pt x="3884" y="2482"/>
                    </a:lnTo>
                    <a:lnTo>
                      <a:pt x="3901" y="2421"/>
                    </a:lnTo>
                    <a:lnTo>
                      <a:pt x="3916" y="2361"/>
                    </a:lnTo>
                    <a:lnTo>
                      <a:pt x="3931" y="2301"/>
                    </a:lnTo>
                    <a:lnTo>
                      <a:pt x="3943" y="2241"/>
                    </a:lnTo>
                    <a:lnTo>
                      <a:pt x="3955" y="2180"/>
                    </a:lnTo>
                    <a:lnTo>
                      <a:pt x="3965" y="2119"/>
                    </a:lnTo>
                    <a:lnTo>
                      <a:pt x="3975" y="2057"/>
                    </a:lnTo>
                    <a:lnTo>
                      <a:pt x="3983" y="1997"/>
                    </a:lnTo>
                    <a:lnTo>
                      <a:pt x="3990" y="1935"/>
                    </a:lnTo>
                    <a:lnTo>
                      <a:pt x="3996" y="1875"/>
                    </a:lnTo>
                    <a:lnTo>
                      <a:pt x="4002" y="1813"/>
                    </a:lnTo>
                    <a:lnTo>
                      <a:pt x="4007" y="1751"/>
                    </a:lnTo>
                    <a:lnTo>
                      <a:pt x="4014" y="1631"/>
                    </a:lnTo>
                    <a:lnTo>
                      <a:pt x="4019" y="1510"/>
                    </a:lnTo>
                    <a:lnTo>
                      <a:pt x="4022" y="1391"/>
                    </a:lnTo>
                    <a:lnTo>
                      <a:pt x="4023" y="1274"/>
                    </a:lnTo>
                    <a:lnTo>
                      <a:pt x="4023" y="1045"/>
                    </a:lnTo>
                    <a:lnTo>
                      <a:pt x="4023" y="828"/>
                    </a:lnTo>
                    <a:lnTo>
                      <a:pt x="4024" y="724"/>
                    </a:lnTo>
                    <a:lnTo>
                      <a:pt x="4026" y="625"/>
                    </a:lnTo>
                    <a:lnTo>
                      <a:pt x="4030" y="528"/>
                    </a:lnTo>
                    <a:lnTo>
                      <a:pt x="4036" y="437"/>
                    </a:lnTo>
                    <a:lnTo>
                      <a:pt x="4040" y="393"/>
                    </a:lnTo>
                    <a:lnTo>
                      <a:pt x="4046" y="350"/>
                    </a:lnTo>
                    <a:lnTo>
                      <a:pt x="4051" y="308"/>
                    </a:lnTo>
                    <a:lnTo>
                      <a:pt x="4058" y="268"/>
                    </a:lnTo>
                    <a:lnTo>
                      <a:pt x="4066" y="229"/>
                    </a:lnTo>
                    <a:lnTo>
                      <a:pt x="4074" y="192"/>
                    </a:lnTo>
                    <a:lnTo>
                      <a:pt x="4083" y="156"/>
                    </a:lnTo>
                    <a:lnTo>
                      <a:pt x="4094" y="121"/>
                    </a:lnTo>
                    <a:lnTo>
                      <a:pt x="4106" y="89"/>
                    </a:lnTo>
                    <a:lnTo>
                      <a:pt x="4119" y="58"/>
                    </a:lnTo>
                    <a:lnTo>
                      <a:pt x="4133" y="27"/>
                    </a:lnTo>
                    <a:lnTo>
                      <a:pt x="4149" y="0"/>
                    </a:lnTo>
                    <a:lnTo>
                      <a:pt x="414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50" name="Freeform 6"/>
              <p:cNvSpPr>
                <a:spLocks/>
              </p:cNvSpPr>
              <p:nvPr/>
            </p:nvSpPr>
            <p:spPr bwMode="auto">
              <a:xfrm>
                <a:off x="971551" y="0"/>
                <a:ext cx="7200902" cy="6818311"/>
              </a:xfrm>
              <a:custGeom>
                <a:avLst/>
                <a:gdLst/>
                <a:ahLst/>
                <a:cxnLst>
                  <a:cxn ang="0">
                    <a:pos x="4481" y="66"/>
                  </a:cxn>
                  <a:cxn ang="0">
                    <a:pos x="4536" y="0"/>
                  </a:cxn>
                  <a:cxn ang="0">
                    <a:pos x="4482" y="36"/>
                  </a:cxn>
                  <a:cxn ang="0">
                    <a:pos x="4389" y="82"/>
                  </a:cxn>
                  <a:cxn ang="0">
                    <a:pos x="4279" y="115"/>
                  </a:cxn>
                  <a:cxn ang="0">
                    <a:pos x="4155" y="141"/>
                  </a:cxn>
                  <a:cxn ang="0">
                    <a:pos x="4020" y="159"/>
                  </a:cxn>
                  <a:cxn ang="0">
                    <a:pos x="3713" y="185"/>
                  </a:cxn>
                  <a:cxn ang="0">
                    <a:pos x="3243" y="213"/>
                  </a:cxn>
                  <a:cxn ang="0">
                    <a:pos x="2857" y="249"/>
                  </a:cxn>
                  <a:cxn ang="0">
                    <a:pos x="2655" y="279"/>
                  </a:cxn>
                  <a:cxn ang="0">
                    <a:pos x="2450" y="318"/>
                  </a:cxn>
                  <a:cxn ang="0">
                    <a:pos x="2241" y="367"/>
                  </a:cxn>
                  <a:cxn ang="0">
                    <a:pos x="2029" y="430"/>
                  </a:cxn>
                  <a:cxn ang="0">
                    <a:pos x="1817" y="508"/>
                  </a:cxn>
                  <a:cxn ang="0">
                    <a:pos x="1605" y="603"/>
                  </a:cxn>
                  <a:cxn ang="0">
                    <a:pos x="1395" y="717"/>
                  </a:cxn>
                  <a:cxn ang="0">
                    <a:pos x="1186" y="851"/>
                  </a:cxn>
                  <a:cxn ang="0">
                    <a:pos x="980" y="1008"/>
                  </a:cxn>
                  <a:cxn ang="0">
                    <a:pos x="777" y="1189"/>
                  </a:cxn>
                  <a:cxn ang="0">
                    <a:pos x="651" y="1319"/>
                  </a:cxn>
                  <a:cxn ang="0">
                    <a:pos x="488" y="1517"/>
                  </a:cxn>
                  <a:cxn ang="0">
                    <a:pos x="351" y="1716"/>
                  </a:cxn>
                  <a:cxn ang="0">
                    <a:pos x="241" y="1917"/>
                  </a:cxn>
                  <a:cxn ang="0">
                    <a:pos x="154" y="2120"/>
                  </a:cxn>
                  <a:cxn ang="0">
                    <a:pos x="88" y="2319"/>
                  </a:cxn>
                  <a:cxn ang="0">
                    <a:pos x="43" y="2516"/>
                  </a:cxn>
                  <a:cxn ang="0">
                    <a:pos x="15" y="2709"/>
                  </a:cxn>
                  <a:cxn ang="0">
                    <a:pos x="1" y="2897"/>
                  </a:cxn>
                  <a:cxn ang="0">
                    <a:pos x="3" y="3079"/>
                  </a:cxn>
                  <a:cxn ang="0">
                    <a:pos x="15" y="3253"/>
                  </a:cxn>
                  <a:cxn ang="0">
                    <a:pos x="36" y="3418"/>
                  </a:cxn>
                  <a:cxn ang="0">
                    <a:pos x="64" y="3572"/>
                  </a:cxn>
                  <a:cxn ang="0">
                    <a:pos x="111" y="3760"/>
                  </a:cxn>
                  <a:cxn ang="0">
                    <a:pos x="188" y="3997"/>
                  </a:cxn>
                  <a:cxn ang="0">
                    <a:pos x="257" y="4173"/>
                  </a:cxn>
                  <a:cxn ang="0">
                    <a:pos x="316" y="4295"/>
                  </a:cxn>
                  <a:cxn ang="0">
                    <a:pos x="1174" y="3487"/>
                  </a:cxn>
                  <a:cxn ang="0">
                    <a:pos x="2250" y="2464"/>
                  </a:cxn>
                  <a:cxn ang="0">
                    <a:pos x="2739" y="1982"/>
                  </a:cxn>
                  <a:cxn ang="0">
                    <a:pos x="3207" y="1502"/>
                  </a:cxn>
                  <a:cxn ang="0">
                    <a:pos x="3652" y="1025"/>
                  </a:cxn>
                  <a:cxn ang="0">
                    <a:pos x="4071" y="553"/>
                  </a:cxn>
                  <a:cxn ang="0">
                    <a:pos x="4465" y="91"/>
                  </a:cxn>
                </a:cxnLst>
                <a:rect l="0" t="0" r="r" b="b"/>
                <a:pathLst>
                  <a:path w="4536" h="4295">
                    <a:moveTo>
                      <a:pt x="4465" y="91"/>
                    </a:moveTo>
                    <a:lnTo>
                      <a:pt x="4465" y="91"/>
                    </a:lnTo>
                    <a:lnTo>
                      <a:pt x="4481" y="66"/>
                    </a:lnTo>
                    <a:lnTo>
                      <a:pt x="4498" y="42"/>
                    </a:lnTo>
                    <a:lnTo>
                      <a:pt x="4517" y="2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11" y="19"/>
                    </a:lnTo>
                    <a:lnTo>
                      <a:pt x="4482" y="36"/>
                    </a:lnTo>
                    <a:lnTo>
                      <a:pt x="4453" y="52"/>
                    </a:lnTo>
                    <a:lnTo>
                      <a:pt x="4422" y="67"/>
                    </a:lnTo>
                    <a:lnTo>
                      <a:pt x="4389" y="82"/>
                    </a:lnTo>
                    <a:lnTo>
                      <a:pt x="4354" y="94"/>
                    </a:lnTo>
                    <a:lnTo>
                      <a:pt x="4318" y="105"/>
                    </a:lnTo>
                    <a:lnTo>
                      <a:pt x="4279" y="115"/>
                    </a:lnTo>
                    <a:lnTo>
                      <a:pt x="4240" y="125"/>
                    </a:lnTo>
                    <a:lnTo>
                      <a:pt x="4198" y="133"/>
                    </a:lnTo>
                    <a:lnTo>
                      <a:pt x="4155" y="141"/>
                    </a:lnTo>
                    <a:lnTo>
                      <a:pt x="4113" y="147"/>
                    </a:lnTo>
                    <a:lnTo>
                      <a:pt x="4067" y="154"/>
                    </a:lnTo>
                    <a:lnTo>
                      <a:pt x="4020" y="159"/>
                    </a:lnTo>
                    <a:lnTo>
                      <a:pt x="3922" y="169"/>
                    </a:lnTo>
                    <a:lnTo>
                      <a:pt x="3820" y="177"/>
                    </a:lnTo>
                    <a:lnTo>
                      <a:pt x="3713" y="185"/>
                    </a:lnTo>
                    <a:lnTo>
                      <a:pt x="3485" y="197"/>
                    </a:lnTo>
                    <a:lnTo>
                      <a:pt x="3366" y="205"/>
                    </a:lnTo>
                    <a:lnTo>
                      <a:pt x="3243" y="213"/>
                    </a:lnTo>
                    <a:lnTo>
                      <a:pt x="3117" y="222"/>
                    </a:lnTo>
                    <a:lnTo>
                      <a:pt x="2988" y="234"/>
                    </a:lnTo>
                    <a:lnTo>
                      <a:pt x="2857" y="249"/>
                    </a:lnTo>
                    <a:lnTo>
                      <a:pt x="2790" y="259"/>
                    </a:lnTo>
                    <a:lnTo>
                      <a:pt x="2723" y="268"/>
                    </a:lnTo>
                    <a:lnTo>
                      <a:pt x="2655" y="279"/>
                    </a:lnTo>
                    <a:lnTo>
                      <a:pt x="2586" y="291"/>
                    </a:lnTo>
                    <a:lnTo>
                      <a:pt x="2518" y="303"/>
                    </a:lnTo>
                    <a:lnTo>
                      <a:pt x="2450" y="318"/>
                    </a:lnTo>
                    <a:lnTo>
                      <a:pt x="2380" y="332"/>
                    </a:lnTo>
                    <a:lnTo>
                      <a:pt x="2310" y="348"/>
                    </a:lnTo>
                    <a:lnTo>
                      <a:pt x="2241" y="367"/>
                    </a:lnTo>
                    <a:lnTo>
                      <a:pt x="2170" y="386"/>
                    </a:lnTo>
                    <a:lnTo>
                      <a:pt x="2100" y="407"/>
                    </a:lnTo>
                    <a:lnTo>
                      <a:pt x="2029" y="430"/>
                    </a:lnTo>
                    <a:lnTo>
                      <a:pt x="1959" y="454"/>
                    </a:lnTo>
                    <a:lnTo>
                      <a:pt x="1888" y="480"/>
                    </a:lnTo>
                    <a:lnTo>
                      <a:pt x="1817" y="508"/>
                    </a:lnTo>
                    <a:lnTo>
                      <a:pt x="1746" y="537"/>
                    </a:lnTo>
                    <a:lnTo>
                      <a:pt x="1676" y="569"/>
                    </a:lnTo>
                    <a:lnTo>
                      <a:pt x="1605" y="603"/>
                    </a:lnTo>
                    <a:lnTo>
                      <a:pt x="1534" y="638"/>
                    </a:lnTo>
                    <a:lnTo>
                      <a:pt x="1465" y="677"/>
                    </a:lnTo>
                    <a:lnTo>
                      <a:pt x="1395" y="717"/>
                    </a:lnTo>
                    <a:lnTo>
                      <a:pt x="1324" y="758"/>
                    </a:lnTo>
                    <a:lnTo>
                      <a:pt x="1254" y="804"/>
                    </a:lnTo>
                    <a:lnTo>
                      <a:pt x="1186" y="851"/>
                    </a:lnTo>
                    <a:lnTo>
                      <a:pt x="1116" y="900"/>
                    </a:lnTo>
                    <a:lnTo>
                      <a:pt x="1048" y="953"/>
                    </a:lnTo>
                    <a:lnTo>
                      <a:pt x="980" y="1008"/>
                    </a:lnTo>
                    <a:lnTo>
                      <a:pt x="911" y="1065"/>
                    </a:lnTo>
                    <a:lnTo>
                      <a:pt x="844" y="1126"/>
                    </a:lnTo>
                    <a:lnTo>
                      <a:pt x="777" y="1189"/>
                    </a:lnTo>
                    <a:lnTo>
                      <a:pt x="777" y="1189"/>
                    </a:lnTo>
                    <a:lnTo>
                      <a:pt x="713" y="1254"/>
                    </a:lnTo>
                    <a:lnTo>
                      <a:pt x="651" y="1319"/>
                    </a:lnTo>
                    <a:lnTo>
                      <a:pt x="594" y="1384"/>
                    </a:lnTo>
                    <a:lnTo>
                      <a:pt x="539" y="1450"/>
                    </a:lnTo>
                    <a:lnTo>
                      <a:pt x="488" y="1517"/>
                    </a:lnTo>
                    <a:lnTo>
                      <a:pt x="440" y="1582"/>
                    </a:lnTo>
                    <a:lnTo>
                      <a:pt x="394" y="1649"/>
                    </a:lnTo>
                    <a:lnTo>
                      <a:pt x="351" y="1716"/>
                    </a:lnTo>
                    <a:lnTo>
                      <a:pt x="312" y="1783"/>
                    </a:lnTo>
                    <a:lnTo>
                      <a:pt x="275" y="1850"/>
                    </a:lnTo>
                    <a:lnTo>
                      <a:pt x="241" y="1917"/>
                    </a:lnTo>
                    <a:lnTo>
                      <a:pt x="209" y="1986"/>
                    </a:lnTo>
                    <a:lnTo>
                      <a:pt x="181" y="2053"/>
                    </a:lnTo>
                    <a:lnTo>
                      <a:pt x="154" y="2120"/>
                    </a:lnTo>
                    <a:lnTo>
                      <a:pt x="130" y="2185"/>
                    </a:lnTo>
                    <a:lnTo>
                      <a:pt x="109" y="2252"/>
                    </a:lnTo>
                    <a:lnTo>
                      <a:pt x="88" y="2319"/>
                    </a:lnTo>
                    <a:lnTo>
                      <a:pt x="71" y="2385"/>
                    </a:lnTo>
                    <a:lnTo>
                      <a:pt x="56" y="2451"/>
                    </a:lnTo>
                    <a:lnTo>
                      <a:pt x="43" y="2516"/>
                    </a:lnTo>
                    <a:lnTo>
                      <a:pt x="31" y="2581"/>
                    </a:lnTo>
                    <a:lnTo>
                      <a:pt x="21" y="2645"/>
                    </a:lnTo>
                    <a:lnTo>
                      <a:pt x="15" y="2709"/>
                    </a:lnTo>
                    <a:lnTo>
                      <a:pt x="8" y="2772"/>
                    </a:lnTo>
                    <a:lnTo>
                      <a:pt x="4" y="2835"/>
                    </a:lnTo>
                    <a:lnTo>
                      <a:pt x="1" y="2897"/>
                    </a:lnTo>
                    <a:lnTo>
                      <a:pt x="0" y="2959"/>
                    </a:lnTo>
                    <a:lnTo>
                      <a:pt x="1" y="3019"/>
                    </a:lnTo>
                    <a:lnTo>
                      <a:pt x="3" y="3079"/>
                    </a:lnTo>
                    <a:lnTo>
                      <a:pt x="5" y="3138"/>
                    </a:lnTo>
                    <a:lnTo>
                      <a:pt x="9" y="3196"/>
                    </a:lnTo>
                    <a:lnTo>
                      <a:pt x="15" y="3253"/>
                    </a:lnTo>
                    <a:lnTo>
                      <a:pt x="20" y="3308"/>
                    </a:lnTo>
                    <a:lnTo>
                      <a:pt x="28" y="3363"/>
                    </a:lnTo>
                    <a:lnTo>
                      <a:pt x="36" y="3418"/>
                    </a:lnTo>
                    <a:lnTo>
                      <a:pt x="44" y="3470"/>
                    </a:lnTo>
                    <a:lnTo>
                      <a:pt x="54" y="3523"/>
                    </a:lnTo>
                    <a:lnTo>
                      <a:pt x="64" y="3572"/>
                    </a:lnTo>
                    <a:lnTo>
                      <a:pt x="75" y="3622"/>
                    </a:lnTo>
                    <a:lnTo>
                      <a:pt x="87" y="3669"/>
                    </a:lnTo>
                    <a:lnTo>
                      <a:pt x="111" y="3760"/>
                    </a:lnTo>
                    <a:lnTo>
                      <a:pt x="135" y="3846"/>
                    </a:lnTo>
                    <a:lnTo>
                      <a:pt x="161" y="3925"/>
                    </a:lnTo>
                    <a:lnTo>
                      <a:pt x="188" y="3997"/>
                    </a:lnTo>
                    <a:lnTo>
                      <a:pt x="212" y="4063"/>
                    </a:lnTo>
                    <a:lnTo>
                      <a:pt x="236" y="4122"/>
                    </a:lnTo>
                    <a:lnTo>
                      <a:pt x="257" y="4173"/>
                    </a:lnTo>
                    <a:lnTo>
                      <a:pt x="276" y="4214"/>
                    </a:lnTo>
                    <a:lnTo>
                      <a:pt x="306" y="4273"/>
                    </a:lnTo>
                    <a:lnTo>
                      <a:pt x="316" y="4295"/>
                    </a:lnTo>
                    <a:lnTo>
                      <a:pt x="316" y="4295"/>
                    </a:lnTo>
                    <a:lnTo>
                      <a:pt x="738" y="3899"/>
                    </a:lnTo>
                    <a:lnTo>
                      <a:pt x="1174" y="3487"/>
                    </a:lnTo>
                    <a:lnTo>
                      <a:pt x="2081" y="2625"/>
                    </a:lnTo>
                    <a:lnTo>
                      <a:pt x="2081" y="2625"/>
                    </a:lnTo>
                    <a:lnTo>
                      <a:pt x="2250" y="2464"/>
                    </a:lnTo>
                    <a:lnTo>
                      <a:pt x="2415" y="2303"/>
                    </a:lnTo>
                    <a:lnTo>
                      <a:pt x="2578" y="2143"/>
                    </a:lnTo>
                    <a:lnTo>
                      <a:pt x="2739" y="1982"/>
                    </a:lnTo>
                    <a:lnTo>
                      <a:pt x="2897" y="1822"/>
                    </a:lnTo>
                    <a:lnTo>
                      <a:pt x="3054" y="1662"/>
                    </a:lnTo>
                    <a:lnTo>
                      <a:pt x="3207" y="1502"/>
                    </a:lnTo>
                    <a:lnTo>
                      <a:pt x="3358" y="1343"/>
                    </a:lnTo>
                    <a:lnTo>
                      <a:pt x="3506" y="1183"/>
                    </a:lnTo>
                    <a:lnTo>
                      <a:pt x="3652" y="1025"/>
                    </a:lnTo>
                    <a:lnTo>
                      <a:pt x="3794" y="867"/>
                    </a:lnTo>
                    <a:lnTo>
                      <a:pt x="3934" y="710"/>
                    </a:lnTo>
                    <a:lnTo>
                      <a:pt x="4071" y="553"/>
                    </a:lnTo>
                    <a:lnTo>
                      <a:pt x="4205" y="398"/>
                    </a:lnTo>
                    <a:lnTo>
                      <a:pt x="4336" y="244"/>
                    </a:lnTo>
                    <a:lnTo>
                      <a:pt x="4465" y="91"/>
                    </a:lnTo>
                    <a:lnTo>
                      <a:pt x="4465" y="9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22" name="Group 165"/>
            <p:cNvGrpSpPr/>
            <p:nvPr/>
          </p:nvGrpSpPr>
          <p:grpSpPr>
            <a:xfrm>
              <a:off x="4889502" y="4114789"/>
              <a:ext cx="220774" cy="198231"/>
              <a:chOff x="971551" y="0"/>
              <a:chExt cx="7200902" cy="6818311"/>
            </a:xfrm>
            <a:grpFill/>
          </p:grpSpPr>
          <p:sp>
            <p:nvSpPr>
              <p:cNvPr id="47" name="Freeform 5"/>
              <p:cNvSpPr>
                <a:spLocks/>
              </p:cNvSpPr>
              <p:nvPr/>
            </p:nvSpPr>
            <p:spPr bwMode="auto">
              <a:xfrm>
                <a:off x="1416587" y="96583"/>
                <a:ext cx="6586540" cy="6713539"/>
              </a:xfrm>
              <a:custGeom>
                <a:avLst/>
                <a:gdLst/>
                <a:ahLst/>
                <a:cxnLst>
                  <a:cxn ang="0">
                    <a:pos x="4149" y="0"/>
                  </a:cxn>
                  <a:cxn ang="0">
                    <a:pos x="3889" y="307"/>
                  </a:cxn>
                  <a:cxn ang="0">
                    <a:pos x="3618" y="619"/>
                  </a:cxn>
                  <a:cxn ang="0">
                    <a:pos x="3336" y="934"/>
                  </a:cxn>
                  <a:cxn ang="0">
                    <a:pos x="3042" y="1252"/>
                  </a:cxn>
                  <a:cxn ang="0">
                    <a:pos x="2738" y="1571"/>
                  </a:cxn>
                  <a:cxn ang="0">
                    <a:pos x="2423" y="1891"/>
                  </a:cxn>
                  <a:cxn ang="0">
                    <a:pos x="2099" y="2212"/>
                  </a:cxn>
                  <a:cxn ang="0">
                    <a:pos x="1765" y="2534"/>
                  </a:cxn>
                  <a:cxn ang="0">
                    <a:pos x="858" y="3396"/>
                  </a:cxn>
                  <a:cxn ang="0">
                    <a:pos x="0" y="4204"/>
                  </a:cxn>
                  <a:cxn ang="0">
                    <a:pos x="2" y="4205"/>
                  </a:cxn>
                  <a:cxn ang="0">
                    <a:pos x="101" y="4213"/>
                  </a:cxn>
                  <a:cxn ang="0">
                    <a:pos x="292" y="4224"/>
                  </a:cxn>
                  <a:cxn ang="0">
                    <a:pos x="465" y="4229"/>
                  </a:cxn>
                  <a:cxn ang="0">
                    <a:pos x="669" y="4229"/>
                  </a:cxn>
                  <a:cxn ang="0">
                    <a:pos x="898" y="4221"/>
                  </a:cxn>
                  <a:cxn ang="0">
                    <a:pos x="1149" y="4205"/>
                  </a:cxn>
                  <a:cxn ang="0">
                    <a:pos x="1413" y="4177"/>
                  </a:cxn>
                  <a:cxn ang="0">
                    <a:pos x="1549" y="4158"/>
                  </a:cxn>
                  <a:cxn ang="0">
                    <a:pos x="1689" y="4135"/>
                  </a:cxn>
                  <a:cxn ang="0">
                    <a:pos x="1828" y="4108"/>
                  </a:cxn>
                  <a:cxn ang="0">
                    <a:pos x="1969" y="4078"/>
                  </a:cxn>
                  <a:cxn ang="0">
                    <a:pos x="2109" y="4041"/>
                  </a:cxn>
                  <a:cxn ang="0">
                    <a:pos x="2249" y="4000"/>
                  </a:cxn>
                  <a:cxn ang="0">
                    <a:pos x="2388" y="3954"/>
                  </a:cxn>
                  <a:cxn ang="0">
                    <a:pos x="2525" y="3902"/>
                  </a:cxn>
                  <a:cxn ang="0">
                    <a:pos x="2659" y="3844"/>
                  </a:cxn>
                  <a:cxn ang="0">
                    <a:pos x="2790" y="3781"/>
                  </a:cxn>
                  <a:cxn ang="0">
                    <a:pos x="2917" y="3710"/>
                  </a:cxn>
                  <a:cxn ang="0">
                    <a:pos x="3041" y="3634"/>
                  </a:cxn>
                  <a:cxn ang="0">
                    <a:pos x="3159" y="3551"/>
                  </a:cxn>
                  <a:cxn ang="0">
                    <a:pos x="3271" y="3460"/>
                  </a:cxn>
                  <a:cxn ang="0">
                    <a:pos x="3377" y="3361"/>
                  </a:cxn>
                  <a:cxn ang="0">
                    <a:pos x="3424" y="3312"/>
                  </a:cxn>
                  <a:cxn ang="0">
                    <a:pos x="3511" y="3211"/>
                  </a:cxn>
                  <a:cxn ang="0">
                    <a:pos x="3590" y="3106"/>
                  </a:cxn>
                  <a:cxn ang="0">
                    <a:pos x="3660" y="2999"/>
                  </a:cxn>
                  <a:cxn ang="0">
                    <a:pos x="3722" y="2888"/>
                  </a:cxn>
                  <a:cxn ang="0">
                    <a:pos x="3776" y="2775"/>
                  </a:cxn>
                  <a:cxn ang="0">
                    <a:pos x="3825" y="2659"/>
                  </a:cxn>
                  <a:cxn ang="0">
                    <a:pos x="3866" y="2541"/>
                  </a:cxn>
                  <a:cxn ang="0">
                    <a:pos x="3901" y="2421"/>
                  </a:cxn>
                  <a:cxn ang="0">
                    <a:pos x="3931" y="2301"/>
                  </a:cxn>
                  <a:cxn ang="0">
                    <a:pos x="3955" y="2180"/>
                  </a:cxn>
                  <a:cxn ang="0">
                    <a:pos x="3975" y="2057"/>
                  </a:cxn>
                  <a:cxn ang="0">
                    <a:pos x="3990" y="1935"/>
                  </a:cxn>
                  <a:cxn ang="0">
                    <a:pos x="4002" y="1813"/>
                  </a:cxn>
                  <a:cxn ang="0">
                    <a:pos x="4014" y="1631"/>
                  </a:cxn>
                  <a:cxn ang="0">
                    <a:pos x="4022" y="1391"/>
                  </a:cxn>
                  <a:cxn ang="0">
                    <a:pos x="4023" y="1045"/>
                  </a:cxn>
                  <a:cxn ang="0">
                    <a:pos x="4024" y="724"/>
                  </a:cxn>
                  <a:cxn ang="0">
                    <a:pos x="4030" y="528"/>
                  </a:cxn>
                  <a:cxn ang="0">
                    <a:pos x="4040" y="393"/>
                  </a:cxn>
                  <a:cxn ang="0">
                    <a:pos x="4051" y="308"/>
                  </a:cxn>
                  <a:cxn ang="0">
                    <a:pos x="4066" y="229"/>
                  </a:cxn>
                  <a:cxn ang="0">
                    <a:pos x="4083" y="156"/>
                  </a:cxn>
                  <a:cxn ang="0">
                    <a:pos x="4106" y="89"/>
                  </a:cxn>
                  <a:cxn ang="0">
                    <a:pos x="4133" y="27"/>
                  </a:cxn>
                  <a:cxn ang="0">
                    <a:pos x="4149" y="0"/>
                  </a:cxn>
                </a:cxnLst>
                <a:rect l="0" t="0" r="r" b="b"/>
                <a:pathLst>
                  <a:path w="4149" h="4229">
                    <a:moveTo>
                      <a:pt x="4149" y="0"/>
                    </a:moveTo>
                    <a:lnTo>
                      <a:pt x="4149" y="0"/>
                    </a:lnTo>
                    <a:lnTo>
                      <a:pt x="4020" y="153"/>
                    </a:lnTo>
                    <a:lnTo>
                      <a:pt x="3889" y="307"/>
                    </a:lnTo>
                    <a:lnTo>
                      <a:pt x="3755" y="462"/>
                    </a:lnTo>
                    <a:lnTo>
                      <a:pt x="3618" y="619"/>
                    </a:lnTo>
                    <a:lnTo>
                      <a:pt x="3478" y="776"/>
                    </a:lnTo>
                    <a:lnTo>
                      <a:pt x="3336" y="934"/>
                    </a:lnTo>
                    <a:lnTo>
                      <a:pt x="3190" y="1092"/>
                    </a:lnTo>
                    <a:lnTo>
                      <a:pt x="3042" y="1252"/>
                    </a:lnTo>
                    <a:lnTo>
                      <a:pt x="2891" y="1411"/>
                    </a:lnTo>
                    <a:lnTo>
                      <a:pt x="2738" y="1571"/>
                    </a:lnTo>
                    <a:lnTo>
                      <a:pt x="2581" y="1731"/>
                    </a:lnTo>
                    <a:lnTo>
                      <a:pt x="2423" y="1891"/>
                    </a:lnTo>
                    <a:lnTo>
                      <a:pt x="2262" y="2052"/>
                    </a:lnTo>
                    <a:lnTo>
                      <a:pt x="2099" y="2212"/>
                    </a:lnTo>
                    <a:lnTo>
                      <a:pt x="1934" y="2373"/>
                    </a:lnTo>
                    <a:lnTo>
                      <a:pt x="1765" y="2534"/>
                    </a:lnTo>
                    <a:lnTo>
                      <a:pt x="1765" y="2534"/>
                    </a:lnTo>
                    <a:lnTo>
                      <a:pt x="858" y="3396"/>
                    </a:lnTo>
                    <a:lnTo>
                      <a:pt x="422" y="3808"/>
                    </a:lnTo>
                    <a:lnTo>
                      <a:pt x="0" y="4204"/>
                    </a:lnTo>
                    <a:lnTo>
                      <a:pt x="2" y="4205"/>
                    </a:lnTo>
                    <a:lnTo>
                      <a:pt x="2" y="4205"/>
                    </a:lnTo>
                    <a:lnTo>
                      <a:pt x="27" y="4208"/>
                    </a:lnTo>
                    <a:lnTo>
                      <a:pt x="101" y="4213"/>
                    </a:lnTo>
                    <a:lnTo>
                      <a:pt x="219" y="4221"/>
                    </a:lnTo>
                    <a:lnTo>
                      <a:pt x="292" y="4224"/>
                    </a:lnTo>
                    <a:lnTo>
                      <a:pt x="375" y="4226"/>
                    </a:lnTo>
                    <a:lnTo>
                      <a:pt x="465" y="4229"/>
                    </a:lnTo>
                    <a:lnTo>
                      <a:pt x="564" y="4229"/>
                    </a:lnTo>
                    <a:lnTo>
                      <a:pt x="669" y="4229"/>
                    </a:lnTo>
                    <a:lnTo>
                      <a:pt x="781" y="4226"/>
                    </a:lnTo>
                    <a:lnTo>
                      <a:pt x="898" y="4221"/>
                    </a:lnTo>
                    <a:lnTo>
                      <a:pt x="1021" y="4214"/>
                    </a:lnTo>
                    <a:lnTo>
                      <a:pt x="1149" y="4205"/>
                    </a:lnTo>
                    <a:lnTo>
                      <a:pt x="1279" y="4193"/>
                    </a:lnTo>
                    <a:lnTo>
                      <a:pt x="1413" y="4177"/>
                    </a:lnTo>
                    <a:lnTo>
                      <a:pt x="1481" y="4169"/>
                    </a:lnTo>
                    <a:lnTo>
                      <a:pt x="1549" y="4158"/>
                    </a:lnTo>
                    <a:lnTo>
                      <a:pt x="1619" y="4147"/>
                    </a:lnTo>
                    <a:lnTo>
                      <a:pt x="1689" y="4135"/>
                    </a:lnTo>
                    <a:lnTo>
                      <a:pt x="1758" y="4122"/>
                    </a:lnTo>
                    <a:lnTo>
                      <a:pt x="1828" y="4108"/>
                    </a:lnTo>
                    <a:lnTo>
                      <a:pt x="1899" y="4094"/>
                    </a:lnTo>
                    <a:lnTo>
                      <a:pt x="1969" y="4078"/>
                    </a:lnTo>
                    <a:lnTo>
                      <a:pt x="2040" y="4060"/>
                    </a:lnTo>
                    <a:lnTo>
                      <a:pt x="2109" y="4041"/>
                    </a:lnTo>
                    <a:lnTo>
                      <a:pt x="2179" y="4021"/>
                    </a:lnTo>
                    <a:lnTo>
                      <a:pt x="2249" y="4000"/>
                    </a:lnTo>
                    <a:lnTo>
                      <a:pt x="2318" y="3977"/>
                    </a:lnTo>
                    <a:lnTo>
                      <a:pt x="2388" y="3954"/>
                    </a:lnTo>
                    <a:lnTo>
                      <a:pt x="2457" y="3929"/>
                    </a:lnTo>
                    <a:lnTo>
                      <a:pt x="2525" y="3902"/>
                    </a:lnTo>
                    <a:lnTo>
                      <a:pt x="2592" y="3874"/>
                    </a:lnTo>
                    <a:lnTo>
                      <a:pt x="2659" y="3844"/>
                    </a:lnTo>
                    <a:lnTo>
                      <a:pt x="2726" y="3814"/>
                    </a:lnTo>
                    <a:lnTo>
                      <a:pt x="2790" y="3781"/>
                    </a:lnTo>
                    <a:lnTo>
                      <a:pt x="2855" y="3747"/>
                    </a:lnTo>
                    <a:lnTo>
                      <a:pt x="2917" y="3710"/>
                    </a:lnTo>
                    <a:lnTo>
                      <a:pt x="2980" y="3673"/>
                    </a:lnTo>
                    <a:lnTo>
                      <a:pt x="3041" y="3634"/>
                    </a:lnTo>
                    <a:lnTo>
                      <a:pt x="3100" y="3594"/>
                    </a:lnTo>
                    <a:lnTo>
                      <a:pt x="3159" y="3551"/>
                    </a:lnTo>
                    <a:lnTo>
                      <a:pt x="3215" y="3505"/>
                    </a:lnTo>
                    <a:lnTo>
                      <a:pt x="3271" y="3460"/>
                    </a:lnTo>
                    <a:lnTo>
                      <a:pt x="3325" y="3412"/>
                    </a:lnTo>
                    <a:lnTo>
                      <a:pt x="3377" y="3361"/>
                    </a:lnTo>
                    <a:lnTo>
                      <a:pt x="3377" y="3361"/>
                    </a:lnTo>
                    <a:lnTo>
                      <a:pt x="3424" y="3312"/>
                    </a:lnTo>
                    <a:lnTo>
                      <a:pt x="3468" y="3262"/>
                    </a:lnTo>
                    <a:lnTo>
                      <a:pt x="3511" y="3211"/>
                    </a:lnTo>
                    <a:lnTo>
                      <a:pt x="3551" y="3160"/>
                    </a:lnTo>
                    <a:lnTo>
                      <a:pt x="3590" y="3106"/>
                    </a:lnTo>
                    <a:lnTo>
                      <a:pt x="3626" y="3053"/>
                    </a:lnTo>
                    <a:lnTo>
                      <a:pt x="3660" y="2999"/>
                    </a:lnTo>
                    <a:lnTo>
                      <a:pt x="3692" y="2944"/>
                    </a:lnTo>
                    <a:lnTo>
                      <a:pt x="3722" y="2888"/>
                    </a:lnTo>
                    <a:lnTo>
                      <a:pt x="3751" y="2831"/>
                    </a:lnTo>
                    <a:lnTo>
                      <a:pt x="3776" y="2775"/>
                    </a:lnTo>
                    <a:lnTo>
                      <a:pt x="3802" y="2718"/>
                    </a:lnTo>
                    <a:lnTo>
                      <a:pt x="3825" y="2659"/>
                    </a:lnTo>
                    <a:lnTo>
                      <a:pt x="3846" y="2600"/>
                    </a:lnTo>
                    <a:lnTo>
                      <a:pt x="3866" y="2541"/>
                    </a:lnTo>
                    <a:lnTo>
                      <a:pt x="3884" y="2482"/>
                    </a:lnTo>
                    <a:lnTo>
                      <a:pt x="3901" y="2421"/>
                    </a:lnTo>
                    <a:lnTo>
                      <a:pt x="3916" y="2361"/>
                    </a:lnTo>
                    <a:lnTo>
                      <a:pt x="3931" y="2301"/>
                    </a:lnTo>
                    <a:lnTo>
                      <a:pt x="3943" y="2241"/>
                    </a:lnTo>
                    <a:lnTo>
                      <a:pt x="3955" y="2180"/>
                    </a:lnTo>
                    <a:lnTo>
                      <a:pt x="3965" y="2119"/>
                    </a:lnTo>
                    <a:lnTo>
                      <a:pt x="3975" y="2057"/>
                    </a:lnTo>
                    <a:lnTo>
                      <a:pt x="3983" y="1997"/>
                    </a:lnTo>
                    <a:lnTo>
                      <a:pt x="3990" y="1935"/>
                    </a:lnTo>
                    <a:lnTo>
                      <a:pt x="3996" y="1875"/>
                    </a:lnTo>
                    <a:lnTo>
                      <a:pt x="4002" y="1813"/>
                    </a:lnTo>
                    <a:lnTo>
                      <a:pt x="4007" y="1751"/>
                    </a:lnTo>
                    <a:lnTo>
                      <a:pt x="4014" y="1631"/>
                    </a:lnTo>
                    <a:lnTo>
                      <a:pt x="4019" y="1510"/>
                    </a:lnTo>
                    <a:lnTo>
                      <a:pt x="4022" y="1391"/>
                    </a:lnTo>
                    <a:lnTo>
                      <a:pt x="4023" y="1274"/>
                    </a:lnTo>
                    <a:lnTo>
                      <a:pt x="4023" y="1045"/>
                    </a:lnTo>
                    <a:lnTo>
                      <a:pt x="4023" y="828"/>
                    </a:lnTo>
                    <a:lnTo>
                      <a:pt x="4024" y="724"/>
                    </a:lnTo>
                    <a:lnTo>
                      <a:pt x="4026" y="625"/>
                    </a:lnTo>
                    <a:lnTo>
                      <a:pt x="4030" y="528"/>
                    </a:lnTo>
                    <a:lnTo>
                      <a:pt x="4036" y="437"/>
                    </a:lnTo>
                    <a:lnTo>
                      <a:pt x="4040" y="393"/>
                    </a:lnTo>
                    <a:lnTo>
                      <a:pt x="4046" y="350"/>
                    </a:lnTo>
                    <a:lnTo>
                      <a:pt x="4051" y="308"/>
                    </a:lnTo>
                    <a:lnTo>
                      <a:pt x="4058" y="268"/>
                    </a:lnTo>
                    <a:lnTo>
                      <a:pt x="4066" y="229"/>
                    </a:lnTo>
                    <a:lnTo>
                      <a:pt x="4074" y="192"/>
                    </a:lnTo>
                    <a:lnTo>
                      <a:pt x="4083" y="156"/>
                    </a:lnTo>
                    <a:lnTo>
                      <a:pt x="4094" y="121"/>
                    </a:lnTo>
                    <a:lnTo>
                      <a:pt x="4106" y="89"/>
                    </a:lnTo>
                    <a:lnTo>
                      <a:pt x="4119" y="58"/>
                    </a:lnTo>
                    <a:lnTo>
                      <a:pt x="4133" y="27"/>
                    </a:lnTo>
                    <a:lnTo>
                      <a:pt x="4149" y="0"/>
                    </a:lnTo>
                    <a:lnTo>
                      <a:pt x="414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48" name="Freeform 6"/>
              <p:cNvSpPr>
                <a:spLocks/>
              </p:cNvSpPr>
              <p:nvPr/>
            </p:nvSpPr>
            <p:spPr bwMode="auto">
              <a:xfrm>
                <a:off x="971551" y="0"/>
                <a:ext cx="7200902" cy="6818311"/>
              </a:xfrm>
              <a:custGeom>
                <a:avLst/>
                <a:gdLst/>
                <a:ahLst/>
                <a:cxnLst>
                  <a:cxn ang="0">
                    <a:pos x="4481" y="66"/>
                  </a:cxn>
                  <a:cxn ang="0">
                    <a:pos x="4536" y="0"/>
                  </a:cxn>
                  <a:cxn ang="0">
                    <a:pos x="4482" y="36"/>
                  </a:cxn>
                  <a:cxn ang="0">
                    <a:pos x="4389" y="82"/>
                  </a:cxn>
                  <a:cxn ang="0">
                    <a:pos x="4279" y="115"/>
                  </a:cxn>
                  <a:cxn ang="0">
                    <a:pos x="4155" y="141"/>
                  </a:cxn>
                  <a:cxn ang="0">
                    <a:pos x="4020" y="159"/>
                  </a:cxn>
                  <a:cxn ang="0">
                    <a:pos x="3713" y="185"/>
                  </a:cxn>
                  <a:cxn ang="0">
                    <a:pos x="3243" y="213"/>
                  </a:cxn>
                  <a:cxn ang="0">
                    <a:pos x="2857" y="249"/>
                  </a:cxn>
                  <a:cxn ang="0">
                    <a:pos x="2655" y="279"/>
                  </a:cxn>
                  <a:cxn ang="0">
                    <a:pos x="2450" y="318"/>
                  </a:cxn>
                  <a:cxn ang="0">
                    <a:pos x="2241" y="367"/>
                  </a:cxn>
                  <a:cxn ang="0">
                    <a:pos x="2029" y="430"/>
                  </a:cxn>
                  <a:cxn ang="0">
                    <a:pos x="1817" y="508"/>
                  </a:cxn>
                  <a:cxn ang="0">
                    <a:pos x="1605" y="603"/>
                  </a:cxn>
                  <a:cxn ang="0">
                    <a:pos x="1395" y="717"/>
                  </a:cxn>
                  <a:cxn ang="0">
                    <a:pos x="1186" y="851"/>
                  </a:cxn>
                  <a:cxn ang="0">
                    <a:pos x="980" y="1008"/>
                  </a:cxn>
                  <a:cxn ang="0">
                    <a:pos x="777" y="1189"/>
                  </a:cxn>
                  <a:cxn ang="0">
                    <a:pos x="651" y="1319"/>
                  </a:cxn>
                  <a:cxn ang="0">
                    <a:pos x="488" y="1517"/>
                  </a:cxn>
                  <a:cxn ang="0">
                    <a:pos x="351" y="1716"/>
                  </a:cxn>
                  <a:cxn ang="0">
                    <a:pos x="241" y="1917"/>
                  </a:cxn>
                  <a:cxn ang="0">
                    <a:pos x="154" y="2120"/>
                  </a:cxn>
                  <a:cxn ang="0">
                    <a:pos x="88" y="2319"/>
                  </a:cxn>
                  <a:cxn ang="0">
                    <a:pos x="43" y="2516"/>
                  </a:cxn>
                  <a:cxn ang="0">
                    <a:pos x="15" y="2709"/>
                  </a:cxn>
                  <a:cxn ang="0">
                    <a:pos x="1" y="2897"/>
                  </a:cxn>
                  <a:cxn ang="0">
                    <a:pos x="3" y="3079"/>
                  </a:cxn>
                  <a:cxn ang="0">
                    <a:pos x="15" y="3253"/>
                  </a:cxn>
                  <a:cxn ang="0">
                    <a:pos x="36" y="3418"/>
                  </a:cxn>
                  <a:cxn ang="0">
                    <a:pos x="64" y="3572"/>
                  </a:cxn>
                  <a:cxn ang="0">
                    <a:pos x="111" y="3760"/>
                  </a:cxn>
                  <a:cxn ang="0">
                    <a:pos x="188" y="3997"/>
                  </a:cxn>
                  <a:cxn ang="0">
                    <a:pos x="257" y="4173"/>
                  </a:cxn>
                  <a:cxn ang="0">
                    <a:pos x="316" y="4295"/>
                  </a:cxn>
                  <a:cxn ang="0">
                    <a:pos x="1174" y="3487"/>
                  </a:cxn>
                  <a:cxn ang="0">
                    <a:pos x="2250" y="2464"/>
                  </a:cxn>
                  <a:cxn ang="0">
                    <a:pos x="2739" y="1982"/>
                  </a:cxn>
                  <a:cxn ang="0">
                    <a:pos x="3207" y="1502"/>
                  </a:cxn>
                  <a:cxn ang="0">
                    <a:pos x="3652" y="1025"/>
                  </a:cxn>
                  <a:cxn ang="0">
                    <a:pos x="4071" y="553"/>
                  </a:cxn>
                  <a:cxn ang="0">
                    <a:pos x="4465" y="91"/>
                  </a:cxn>
                </a:cxnLst>
                <a:rect l="0" t="0" r="r" b="b"/>
                <a:pathLst>
                  <a:path w="4536" h="4295">
                    <a:moveTo>
                      <a:pt x="4465" y="91"/>
                    </a:moveTo>
                    <a:lnTo>
                      <a:pt x="4465" y="91"/>
                    </a:lnTo>
                    <a:lnTo>
                      <a:pt x="4481" y="66"/>
                    </a:lnTo>
                    <a:lnTo>
                      <a:pt x="4498" y="42"/>
                    </a:lnTo>
                    <a:lnTo>
                      <a:pt x="4517" y="2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11" y="19"/>
                    </a:lnTo>
                    <a:lnTo>
                      <a:pt x="4482" y="36"/>
                    </a:lnTo>
                    <a:lnTo>
                      <a:pt x="4453" y="52"/>
                    </a:lnTo>
                    <a:lnTo>
                      <a:pt x="4422" y="67"/>
                    </a:lnTo>
                    <a:lnTo>
                      <a:pt x="4389" y="82"/>
                    </a:lnTo>
                    <a:lnTo>
                      <a:pt x="4354" y="94"/>
                    </a:lnTo>
                    <a:lnTo>
                      <a:pt x="4318" y="105"/>
                    </a:lnTo>
                    <a:lnTo>
                      <a:pt x="4279" y="115"/>
                    </a:lnTo>
                    <a:lnTo>
                      <a:pt x="4240" y="125"/>
                    </a:lnTo>
                    <a:lnTo>
                      <a:pt x="4198" y="133"/>
                    </a:lnTo>
                    <a:lnTo>
                      <a:pt x="4155" y="141"/>
                    </a:lnTo>
                    <a:lnTo>
                      <a:pt x="4113" y="147"/>
                    </a:lnTo>
                    <a:lnTo>
                      <a:pt x="4067" y="154"/>
                    </a:lnTo>
                    <a:lnTo>
                      <a:pt x="4020" y="159"/>
                    </a:lnTo>
                    <a:lnTo>
                      <a:pt x="3922" y="169"/>
                    </a:lnTo>
                    <a:lnTo>
                      <a:pt x="3820" y="177"/>
                    </a:lnTo>
                    <a:lnTo>
                      <a:pt x="3713" y="185"/>
                    </a:lnTo>
                    <a:lnTo>
                      <a:pt x="3485" y="197"/>
                    </a:lnTo>
                    <a:lnTo>
                      <a:pt x="3366" y="205"/>
                    </a:lnTo>
                    <a:lnTo>
                      <a:pt x="3243" y="213"/>
                    </a:lnTo>
                    <a:lnTo>
                      <a:pt x="3117" y="222"/>
                    </a:lnTo>
                    <a:lnTo>
                      <a:pt x="2988" y="234"/>
                    </a:lnTo>
                    <a:lnTo>
                      <a:pt x="2857" y="249"/>
                    </a:lnTo>
                    <a:lnTo>
                      <a:pt x="2790" y="259"/>
                    </a:lnTo>
                    <a:lnTo>
                      <a:pt x="2723" y="268"/>
                    </a:lnTo>
                    <a:lnTo>
                      <a:pt x="2655" y="279"/>
                    </a:lnTo>
                    <a:lnTo>
                      <a:pt x="2586" y="291"/>
                    </a:lnTo>
                    <a:lnTo>
                      <a:pt x="2518" y="303"/>
                    </a:lnTo>
                    <a:lnTo>
                      <a:pt x="2450" y="318"/>
                    </a:lnTo>
                    <a:lnTo>
                      <a:pt x="2380" y="332"/>
                    </a:lnTo>
                    <a:lnTo>
                      <a:pt x="2310" y="348"/>
                    </a:lnTo>
                    <a:lnTo>
                      <a:pt x="2241" y="367"/>
                    </a:lnTo>
                    <a:lnTo>
                      <a:pt x="2170" y="386"/>
                    </a:lnTo>
                    <a:lnTo>
                      <a:pt x="2100" y="407"/>
                    </a:lnTo>
                    <a:lnTo>
                      <a:pt x="2029" y="430"/>
                    </a:lnTo>
                    <a:lnTo>
                      <a:pt x="1959" y="454"/>
                    </a:lnTo>
                    <a:lnTo>
                      <a:pt x="1888" y="480"/>
                    </a:lnTo>
                    <a:lnTo>
                      <a:pt x="1817" y="508"/>
                    </a:lnTo>
                    <a:lnTo>
                      <a:pt x="1746" y="537"/>
                    </a:lnTo>
                    <a:lnTo>
                      <a:pt x="1676" y="569"/>
                    </a:lnTo>
                    <a:lnTo>
                      <a:pt x="1605" y="603"/>
                    </a:lnTo>
                    <a:lnTo>
                      <a:pt x="1534" y="638"/>
                    </a:lnTo>
                    <a:lnTo>
                      <a:pt x="1465" y="677"/>
                    </a:lnTo>
                    <a:lnTo>
                      <a:pt x="1395" y="717"/>
                    </a:lnTo>
                    <a:lnTo>
                      <a:pt x="1324" y="758"/>
                    </a:lnTo>
                    <a:lnTo>
                      <a:pt x="1254" y="804"/>
                    </a:lnTo>
                    <a:lnTo>
                      <a:pt x="1186" y="851"/>
                    </a:lnTo>
                    <a:lnTo>
                      <a:pt x="1116" y="900"/>
                    </a:lnTo>
                    <a:lnTo>
                      <a:pt x="1048" y="953"/>
                    </a:lnTo>
                    <a:lnTo>
                      <a:pt x="980" y="1008"/>
                    </a:lnTo>
                    <a:lnTo>
                      <a:pt x="911" y="1065"/>
                    </a:lnTo>
                    <a:lnTo>
                      <a:pt x="844" y="1126"/>
                    </a:lnTo>
                    <a:lnTo>
                      <a:pt x="777" y="1189"/>
                    </a:lnTo>
                    <a:lnTo>
                      <a:pt x="777" y="1189"/>
                    </a:lnTo>
                    <a:lnTo>
                      <a:pt x="713" y="1254"/>
                    </a:lnTo>
                    <a:lnTo>
                      <a:pt x="651" y="1319"/>
                    </a:lnTo>
                    <a:lnTo>
                      <a:pt x="594" y="1384"/>
                    </a:lnTo>
                    <a:lnTo>
                      <a:pt x="539" y="1450"/>
                    </a:lnTo>
                    <a:lnTo>
                      <a:pt x="488" y="1517"/>
                    </a:lnTo>
                    <a:lnTo>
                      <a:pt x="440" y="1582"/>
                    </a:lnTo>
                    <a:lnTo>
                      <a:pt x="394" y="1649"/>
                    </a:lnTo>
                    <a:lnTo>
                      <a:pt x="351" y="1716"/>
                    </a:lnTo>
                    <a:lnTo>
                      <a:pt x="312" y="1783"/>
                    </a:lnTo>
                    <a:lnTo>
                      <a:pt x="275" y="1850"/>
                    </a:lnTo>
                    <a:lnTo>
                      <a:pt x="241" y="1917"/>
                    </a:lnTo>
                    <a:lnTo>
                      <a:pt x="209" y="1986"/>
                    </a:lnTo>
                    <a:lnTo>
                      <a:pt x="181" y="2053"/>
                    </a:lnTo>
                    <a:lnTo>
                      <a:pt x="154" y="2120"/>
                    </a:lnTo>
                    <a:lnTo>
                      <a:pt x="130" y="2185"/>
                    </a:lnTo>
                    <a:lnTo>
                      <a:pt x="109" y="2252"/>
                    </a:lnTo>
                    <a:lnTo>
                      <a:pt x="88" y="2319"/>
                    </a:lnTo>
                    <a:lnTo>
                      <a:pt x="71" y="2385"/>
                    </a:lnTo>
                    <a:lnTo>
                      <a:pt x="56" y="2451"/>
                    </a:lnTo>
                    <a:lnTo>
                      <a:pt x="43" y="2516"/>
                    </a:lnTo>
                    <a:lnTo>
                      <a:pt x="31" y="2581"/>
                    </a:lnTo>
                    <a:lnTo>
                      <a:pt x="21" y="2645"/>
                    </a:lnTo>
                    <a:lnTo>
                      <a:pt x="15" y="2709"/>
                    </a:lnTo>
                    <a:lnTo>
                      <a:pt x="8" y="2772"/>
                    </a:lnTo>
                    <a:lnTo>
                      <a:pt x="4" y="2835"/>
                    </a:lnTo>
                    <a:lnTo>
                      <a:pt x="1" y="2897"/>
                    </a:lnTo>
                    <a:lnTo>
                      <a:pt x="0" y="2959"/>
                    </a:lnTo>
                    <a:lnTo>
                      <a:pt x="1" y="3019"/>
                    </a:lnTo>
                    <a:lnTo>
                      <a:pt x="3" y="3079"/>
                    </a:lnTo>
                    <a:lnTo>
                      <a:pt x="5" y="3138"/>
                    </a:lnTo>
                    <a:lnTo>
                      <a:pt x="9" y="3196"/>
                    </a:lnTo>
                    <a:lnTo>
                      <a:pt x="15" y="3253"/>
                    </a:lnTo>
                    <a:lnTo>
                      <a:pt x="20" y="3308"/>
                    </a:lnTo>
                    <a:lnTo>
                      <a:pt x="28" y="3363"/>
                    </a:lnTo>
                    <a:lnTo>
                      <a:pt x="36" y="3418"/>
                    </a:lnTo>
                    <a:lnTo>
                      <a:pt x="44" y="3470"/>
                    </a:lnTo>
                    <a:lnTo>
                      <a:pt x="54" y="3523"/>
                    </a:lnTo>
                    <a:lnTo>
                      <a:pt x="64" y="3572"/>
                    </a:lnTo>
                    <a:lnTo>
                      <a:pt x="75" y="3622"/>
                    </a:lnTo>
                    <a:lnTo>
                      <a:pt x="87" y="3669"/>
                    </a:lnTo>
                    <a:lnTo>
                      <a:pt x="111" y="3760"/>
                    </a:lnTo>
                    <a:lnTo>
                      <a:pt x="135" y="3846"/>
                    </a:lnTo>
                    <a:lnTo>
                      <a:pt x="161" y="3925"/>
                    </a:lnTo>
                    <a:lnTo>
                      <a:pt x="188" y="3997"/>
                    </a:lnTo>
                    <a:lnTo>
                      <a:pt x="212" y="4063"/>
                    </a:lnTo>
                    <a:lnTo>
                      <a:pt x="236" y="4122"/>
                    </a:lnTo>
                    <a:lnTo>
                      <a:pt x="257" y="4173"/>
                    </a:lnTo>
                    <a:lnTo>
                      <a:pt x="276" y="4214"/>
                    </a:lnTo>
                    <a:lnTo>
                      <a:pt x="306" y="4273"/>
                    </a:lnTo>
                    <a:lnTo>
                      <a:pt x="316" y="4295"/>
                    </a:lnTo>
                    <a:lnTo>
                      <a:pt x="316" y="4295"/>
                    </a:lnTo>
                    <a:lnTo>
                      <a:pt x="738" y="3899"/>
                    </a:lnTo>
                    <a:lnTo>
                      <a:pt x="1174" y="3487"/>
                    </a:lnTo>
                    <a:lnTo>
                      <a:pt x="2081" y="2625"/>
                    </a:lnTo>
                    <a:lnTo>
                      <a:pt x="2081" y="2625"/>
                    </a:lnTo>
                    <a:lnTo>
                      <a:pt x="2250" y="2464"/>
                    </a:lnTo>
                    <a:lnTo>
                      <a:pt x="2415" y="2303"/>
                    </a:lnTo>
                    <a:lnTo>
                      <a:pt x="2578" y="2143"/>
                    </a:lnTo>
                    <a:lnTo>
                      <a:pt x="2739" y="1982"/>
                    </a:lnTo>
                    <a:lnTo>
                      <a:pt x="2897" y="1822"/>
                    </a:lnTo>
                    <a:lnTo>
                      <a:pt x="3054" y="1662"/>
                    </a:lnTo>
                    <a:lnTo>
                      <a:pt x="3207" y="1502"/>
                    </a:lnTo>
                    <a:lnTo>
                      <a:pt x="3358" y="1343"/>
                    </a:lnTo>
                    <a:lnTo>
                      <a:pt x="3506" y="1183"/>
                    </a:lnTo>
                    <a:lnTo>
                      <a:pt x="3652" y="1025"/>
                    </a:lnTo>
                    <a:lnTo>
                      <a:pt x="3794" y="867"/>
                    </a:lnTo>
                    <a:lnTo>
                      <a:pt x="3934" y="710"/>
                    </a:lnTo>
                    <a:lnTo>
                      <a:pt x="4071" y="553"/>
                    </a:lnTo>
                    <a:lnTo>
                      <a:pt x="4205" y="398"/>
                    </a:lnTo>
                    <a:lnTo>
                      <a:pt x="4336" y="244"/>
                    </a:lnTo>
                    <a:lnTo>
                      <a:pt x="4465" y="91"/>
                    </a:lnTo>
                    <a:lnTo>
                      <a:pt x="4465" y="9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23" name="Group 168"/>
            <p:cNvGrpSpPr/>
            <p:nvPr/>
          </p:nvGrpSpPr>
          <p:grpSpPr>
            <a:xfrm rot="16453772">
              <a:off x="5219862" y="2161187"/>
              <a:ext cx="340136" cy="167559"/>
              <a:chOff x="793750" y="0"/>
              <a:chExt cx="7556501" cy="2116991"/>
            </a:xfrm>
            <a:grpFill/>
          </p:grpSpPr>
          <p:sp>
            <p:nvSpPr>
              <p:cNvPr id="45" name="Freeform 7"/>
              <p:cNvSpPr>
                <a:spLocks/>
              </p:cNvSpPr>
              <p:nvPr/>
            </p:nvSpPr>
            <p:spPr bwMode="auto">
              <a:xfrm>
                <a:off x="793750" y="696178"/>
                <a:ext cx="7413625" cy="1420813"/>
              </a:xfrm>
              <a:custGeom>
                <a:avLst/>
                <a:gdLst/>
                <a:ahLst/>
                <a:cxnLst>
                  <a:cxn ang="0">
                    <a:pos x="9339" y="0"/>
                  </a:cxn>
                  <a:cxn ang="0">
                    <a:pos x="8708" y="106"/>
                  </a:cxn>
                  <a:cxn ang="0">
                    <a:pos x="8060" y="203"/>
                  </a:cxn>
                  <a:cxn ang="0">
                    <a:pos x="7395" y="293"/>
                  </a:cxn>
                  <a:cxn ang="0">
                    <a:pos x="6713" y="375"/>
                  </a:cxn>
                  <a:cxn ang="0">
                    <a:pos x="6018" y="448"/>
                  </a:cxn>
                  <a:cxn ang="0">
                    <a:pos x="5307" y="514"/>
                  </a:cxn>
                  <a:cxn ang="0">
                    <a:pos x="4586" y="568"/>
                  </a:cxn>
                  <a:cxn ang="0">
                    <a:pos x="3853" y="615"/>
                  </a:cxn>
                  <a:cxn ang="0">
                    <a:pos x="1868" y="724"/>
                  </a:cxn>
                  <a:cxn ang="0">
                    <a:pos x="2" y="820"/>
                  </a:cxn>
                  <a:cxn ang="0">
                    <a:pos x="0" y="822"/>
                  </a:cxn>
                  <a:cxn ang="0">
                    <a:pos x="113" y="870"/>
                  </a:cxn>
                  <a:cxn ang="0">
                    <a:pos x="431" y="997"/>
                  </a:cxn>
                  <a:cxn ang="0">
                    <a:pos x="657" y="1081"/>
                  </a:cxn>
                  <a:cxn ang="0">
                    <a:pos x="921" y="1173"/>
                  </a:cxn>
                  <a:cxn ang="0">
                    <a:pos x="1223" y="1270"/>
                  </a:cxn>
                  <a:cxn ang="0">
                    <a:pos x="1559" y="1369"/>
                  </a:cxn>
                  <a:cxn ang="0">
                    <a:pos x="1922" y="1465"/>
                  </a:cxn>
                  <a:cxn ang="0">
                    <a:pos x="2310" y="1555"/>
                  </a:cxn>
                  <a:cxn ang="0">
                    <a:pos x="2718" y="1635"/>
                  </a:cxn>
                  <a:cxn ang="0">
                    <a:pos x="2930" y="1672"/>
                  </a:cxn>
                  <a:cxn ang="0">
                    <a:pos x="3146" y="1703"/>
                  </a:cxn>
                  <a:cxn ang="0">
                    <a:pos x="3363" y="1731"/>
                  </a:cxn>
                  <a:cxn ang="0">
                    <a:pos x="3585" y="1753"/>
                  </a:cxn>
                  <a:cxn ang="0">
                    <a:pos x="3809" y="1771"/>
                  </a:cxn>
                  <a:cxn ang="0">
                    <a:pos x="4035" y="1785"/>
                  </a:cxn>
                  <a:cxn ang="0">
                    <a:pos x="4263" y="1790"/>
                  </a:cxn>
                  <a:cxn ang="0">
                    <a:pos x="4491" y="1790"/>
                  </a:cxn>
                  <a:cxn ang="0">
                    <a:pos x="4720" y="1783"/>
                  </a:cxn>
                  <a:cxn ang="0">
                    <a:pos x="4949" y="1767"/>
                  </a:cxn>
                  <a:cxn ang="0">
                    <a:pos x="5057" y="1759"/>
                  </a:cxn>
                  <a:cxn ang="0">
                    <a:pos x="5267" y="1734"/>
                  </a:cxn>
                  <a:cxn ang="0">
                    <a:pos x="5469" y="1705"/>
                  </a:cxn>
                  <a:cxn ang="0">
                    <a:pos x="5665" y="1672"/>
                  </a:cxn>
                  <a:cxn ang="0">
                    <a:pos x="5853" y="1632"/>
                  </a:cxn>
                  <a:cxn ang="0">
                    <a:pos x="6037" y="1588"/>
                  </a:cxn>
                  <a:cxn ang="0">
                    <a:pos x="6213" y="1540"/>
                  </a:cxn>
                  <a:cxn ang="0">
                    <a:pos x="6383" y="1487"/>
                  </a:cxn>
                  <a:cxn ang="0">
                    <a:pos x="6548" y="1432"/>
                  </a:cxn>
                  <a:cxn ang="0">
                    <a:pos x="6708" y="1374"/>
                  </a:cxn>
                  <a:cxn ang="0">
                    <a:pos x="6863" y="1312"/>
                  </a:cxn>
                  <a:cxn ang="0">
                    <a:pos x="7085" y="1216"/>
                  </a:cxn>
                  <a:cxn ang="0">
                    <a:pos x="7367" y="1081"/>
                  </a:cxn>
                  <a:cxn ang="0">
                    <a:pos x="7629" y="942"/>
                  </a:cxn>
                  <a:cxn ang="0">
                    <a:pos x="7878" y="801"/>
                  </a:cxn>
                  <a:cxn ang="0">
                    <a:pos x="8112" y="660"/>
                  </a:cxn>
                  <a:cxn ang="0">
                    <a:pos x="8549" y="394"/>
                  </a:cxn>
                  <a:cxn ang="0">
                    <a:pos x="8755" y="274"/>
                  </a:cxn>
                  <a:cxn ang="0">
                    <a:pos x="8953" y="166"/>
                  </a:cxn>
                  <a:cxn ang="0">
                    <a:pos x="9148" y="74"/>
                  </a:cxn>
                  <a:cxn ang="0">
                    <a:pos x="9244" y="34"/>
                  </a:cxn>
                  <a:cxn ang="0">
                    <a:pos x="9339" y="0"/>
                  </a:cxn>
                </a:cxnLst>
                <a:rect l="0" t="0" r="r" b="b"/>
                <a:pathLst>
                  <a:path w="9339" h="1790">
                    <a:moveTo>
                      <a:pt x="9339" y="0"/>
                    </a:moveTo>
                    <a:lnTo>
                      <a:pt x="9339" y="0"/>
                    </a:lnTo>
                    <a:lnTo>
                      <a:pt x="9026" y="53"/>
                    </a:lnTo>
                    <a:lnTo>
                      <a:pt x="8708" y="106"/>
                    </a:lnTo>
                    <a:lnTo>
                      <a:pt x="8387" y="156"/>
                    </a:lnTo>
                    <a:lnTo>
                      <a:pt x="8060" y="203"/>
                    </a:lnTo>
                    <a:lnTo>
                      <a:pt x="7730" y="250"/>
                    </a:lnTo>
                    <a:lnTo>
                      <a:pt x="7395" y="293"/>
                    </a:lnTo>
                    <a:lnTo>
                      <a:pt x="7056" y="335"/>
                    </a:lnTo>
                    <a:lnTo>
                      <a:pt x="6713" y="375"/>
                    </a:lnTo>
                    <a:lnTo>
                      <a:pt x="6368" y="413"/>
                    </a:lnTo>
                    <a:lnTo>
                      <a:pt x="6018" y="448"/>
                    </a:lnTo>
                    <a:lnTo>
                      <a:pt x="5664" y="483"/>
                    </a:lnTo>
                    <a:lnTo>
                      <a:pt x="5307" y="514"/>
                    </a:lnTo>
                    <a:lnTo>
                      <a:pt x="4949" y="542"/>
                    </a:lnTo>
                    <a:lnTo>
                      <a:pt x="4586" y="568"/>
                    </a:lnTo>
                    <a:lnTo>
                      <a:pt x="4221" y="592"/>
                    </a:lnTo>
                    <a:lnTo>
                      <a:pt x="3853" y="615"/>
                    </a:lnTo>
                    <a:lnTo>
                      <a:pt x="3853" y="615"/>
                    </a:lnTo>
                    <a:lnTo>
                      <a:pt x="1868" y="724"/>
                    </a:lnTo>
                    <a:lnTo>
                      <a:pt x="919" y="775"/>
                    </a:lnTo>
                    <a:lnTo>
                      <a:pt x="2" y="820"/>
                    </a:lnTo>
                    <a:lnTo>
                      <a:pt x="0" y="822"/>
                    </a:lnTo>
                    <a:lnTo>
                      <a:pt x="0" y="822"/>
                    </a:lnTo>
                    <a:lnTo>
                      <a:pt x="30" y="834"/>
                    </a:lnTo>
                    <a:lnTo>
                      <a:pt x="113" y="870"/>
                    </a:lnTo>
                    <a:lnTo>
                      <a:pt x="249" y="926"/>
                    </a:lnTo>
                    <a:lnTo>
                      <a:pt x="431" y="997"/>
                    </a:lnTo>
                    <a:lnTo>
                      <a:pt x="539" y="1037"/>
                    </a:lnTo>
                    <a:lnTo>
                      <a:pt x="657" y="1081"/>
                    </a:lnTo>
                    <a:lnTo>
                      <a:pt x="784" y="1126"/>
                    </a:lnTo>
                    <a:lnTo>
                      <a:pt x="921" y="1173"/>
                    </a:lnTo>
                    <a:lnTo>
                      <a:pt x="1069" y="1221"/>
                    </a:lnTo>
                    <a:lnTo>
                      <a:pt x="1223" y="1270"/>
                    </a:lnTo>
                    <a:lnTo>
                      <a:pt x="1387" y="1319"/>
                    </a:lnTo>
                    <a:lnTo>
                      <a:pt x="1559" y="1369"/>
                    </a:lnTo>
                    <a:lnTo>
                      <a:pt x="1736" y="1418"/>
                    </a:lnTo>
                    <a:lnTo>
                      <a:pt x="1922" y="1465"/>
                    </a:lnTo>
                    <a:lnTo>
                      <a:pt x="2113" y="1512"/>
                    </a:lnTo>
                    <a:lnTo>
                      <a:pt x="2310" y="1555"/>
                    </a:lnTo>
                    <a:lnTo>
                      <a:pt x="2511" y="1597"/>
                    </a:lnTo>
                    <a:lnTo>
                      <a:pt x="2718" y="1635"/>
                    </a:lnTo>
                    <a:lnTo>
                      <a:pt x="2824" y="1654"/>
                    </a:lnTo>
                    <a:lnTo>
                      <a:pt x="2930" y="1672"/>
                    </a:lnTo>
                    <a:lnTo>
                      <a:pt x="3036" y="1687"/>
                    </a:lnTo>
                    <a:lnTo>
                      <a:pt x="3146" y="1703"/>
                    </a:lnTo>
                    <a:lnTo>
                      <a:pt x="3253" y="1717"/>
                    </a:lnTo>
                    <a:lnTo>
                      <a:pt x="3363" y="1731"/>
                    </a:lnTo>
                    <a:lnTo>
                      <a:pt x="3474" y="1743"/>
                    </a:lnTo>
                    <a:lnTo>
                      <a:pt x="3585" y="1753"/>
                    </a:lnTo>
                    <a:lnTo>
                      <a:pt x="3696" y="1764"/>
                    </a:lnTo>
                    <a:lnTo>
                      <a:pt x="3809" y="1771"/>
                    </a:lnTo>
                    <a:lnTo>
                      <a:pt x="3922" y="1778"/>
                    </a:lnTo>
                    <a:lnTo>
                      <a:pt x="4035" y="1785"/>
                    </a:lnTo>
                    <a:lnTo>
                      <a:pt x="4148" y="1788"/>
                    </a:lnTo>
                    <a:lnTo>
                      <a:pt x="4263" y="1790"/>
                    </a:lnTo>
                    <a:lnTo>
                      <a:pt x="4378" y="1790"/>
                    </a:lnTo>
                    <a:lnTo>
                      <a:pt x="4491" y="1790"/>
                    </a:lnTo>
                    <a:lnTo>
                      <a:pt x="4605" y="1786"/>
                    </a:lnTo>
                    <a:lnTo>
                      <a:pt x="4720" y="1783"/>
                    </a:lnTo>
                    <a:lnTo>
                      <a:pt x="4835" y="1776"/>
                    </a:lnTo>
                    <a:lnTo>
                      <a:pt x="4949" y="1767"/>
                    </a:lnTo>
                    <a:lnTo>
                      <a:pt x="4949" y="1767"/>
                    </a:lnTo>
                    <a:lnTo>
                      <a:pt x="5057" y="1759"/>
                    </a:lnTo>
                    <a:lnTo>
                      <a:pt x="5163" y="1746"/>
                    </a:lnTo>
                    <a:lnTo>
                      <a:pt x="5267" y="1734"/>
                    </a:lnTo>
                    <a:lnTo>
                      <a:pt x="5368" y="1720"/>
                    </a:lnTo>
                    <a:lnTo>
                      <a:pt x="5469" y="1705"/>
                    </a:lnTo>
                    <a:lnTo>
                      <a:pt x="5568" y="1689"/>
                    </a:lnTo>
                    <a:lnTo>
                      <a:pt x="5665" y="1672"/>
                    </a:lnTo>
                    <a:lnTo>
                      <a:pt x="5759" y="1653"/>
                    </a:lnTo>
                    <a:lnTo>
                      <a:pt x="5853" y="1632"/>
                    </a:lnTo>
                    <a:lnTo>
                      <a:pt x="5945" y="1611"/>
                    </a:lnTo>
                    <a:lnTo>
                      <a:pt x="6037" y="1588"/>
                    </a:lnTo>
                    <a:lnTo>
                      <a:pt x="6126" y="1564"/>
                    </a:lnTo>
                    <a:lnTo>
                      <a:pt x="6213" y="1540"/>
                    </a:lnTo>
                    <a:lnTo>
                      <a:pt x="6300" y="1513"/>
                    </a:lnTo>
                    <a:lnTo>
                      <a:pt x="6383" y="1487"/>
                    </a:lnTo>
                    <a:lnTo>
                      <a:pt x="6467" y="1461"/>
                    </a:lnTo>
                    <a:lnTo>
                      <a:pt x="6548" y="1432"/>
                    </a:lnTo>
                    <a:lnTo>
                      <a:pt x="6630" y="1404"/>
                    </a:lnTo>
                    <a:lnTo>
                      <a:pt x="6708" y="1374"/>
                    </a:lnTo>
                    <a:lnTo>
                      <a:pt x="6786" y="1343"/>
                    </a:lnTo>
                    <a:lnTo>
                      <a:pt x="6863" y="1312"/>
                    </a:lnTo>
                    <a:lnTo>
                      <a:pt x="6939" y="1281"/>
                    </a:lnTo>
                    <a:lnTo>
                      <a:pt x="7085" y="1216"/>
                    </a:lnTo>
                    <a:lnTo>
                      <a:pt x="7228" y="1150"/>
                    </a:lnTo>
                    <a:lnTo>
                      <a:pt x="7367" y="1081"/>
                    </a:lnTo>
                    <a:lnTo>
                      <a:pt x="7499" y="1011"/>
                    </a:lnTo>
                    <a:lnTo>
                      <a:pt x="7629" y="942"/>
                    </a:lnTo>
                    <a:lnTo>
                      <a:pt x="7756" y="870"/>
                    </a:lnTo>
                    <a:lnTo>
                      <a:pt x="7878" y="801"/>
                    </a:lnTo>
                    <a:lnTo>
                      <a:pt x="7996" y="730"/>
                    </a:lnTo>
                    <a:lnTo>
                      <a:pt x="8112" y="660"/>
                    </a:lnTo>
                    <a:lnTo>
                      <a:pt x="8337" y="524"/>
                    </a:lnTo>
                    <a:lnTo>
                      <a:pt x="8549" y="394"/>
                    </a:lnTo>
                    <a:lnTo>
                      <a:pt x="8653" y="333"/>
                    </a:lnTo>
                    <a:lnTo>
                      <a:pt x="8755" y="274"/>
                    </a:lnTo>
                    <a:lnTo>
                      <a:pt x="8854" y="219"/>
                    </a:lnTo>
                    <a:lnTo>
                      <a:pt x="8953" y="166"/>
                    </a:lnTo>
                    <a:lnTo>
                      <a:pt x="9051" y="118"/>
                    </a:lnTo>
                    <a:lnTo>
                      <a:pt x="9148" y="74"/>
                    </a:lnTo>
                    <a:lnTo>
                      <a:pt x="9197" y="53"/>
                    </a:lnTo>
                    <a:lnTo>
                      <a:pt x="9244" y="34"/>
                    </a:lnTo>
                    <a:lnTo>
                      <a:pt x="9292" y="17"/>
                    </a:lnTo>
                    <a:lnTo>
                      <a:pt x="9339" y="0"/>
                    </a:lnTo>
                    <a:lnTo>
                      <a:pt x="933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46" name="Freeform 8"/>
              <p:cNvSpPr>
                <a:spLocks/>
              </p:cNvSpPr>
              <p:nvPr/>
            </p:nvSpPr>
            <p:spPr bwMode="auto">
              <a:xfrm>
                <a:off x="795338" y="0"/>
                <a:ext cx="7554913" cy="1363663"/>
              </a:xfrm>
              <a:custGeom>
                <a:avLst/>
                <a:gdLst/>
                <a:ahLst/>
                <a:cxnLst>
                  <a:cxn ang="0">
                    <a:pos x="9337" y="899"/>
                  </a:cxn>
                  <a:cxn ang="0">
                    <a:pos x="9428" y="874"/>
                  </a:cxn>
                  <a:cxn ang="0">
                    <a:pos x="9518" y="862"/>
                  </a:cxn>
                  <a:cxn ang="0">
                    <a:pos x="9466" y="860"/>
                  </a:cxn>
                  <a:cxn ang="0">
                    <a:pos x="9362" y="852"/>
                  </a:cxn>
                  <a:cxn ang="0">
                    <a:pos x="9200" y="827"/>
                  </a:cxn>
                  <a:cxn ang="0">
                    <a:pos x="8971" y="780"/>
                  </a:cxn>
                  <a:cxn ang="0">
                    <a:pos x="8727" y="720"/>
                  </a:cxn>
                  <a:cxn ang="0">
                    <a:pos x="8331" y="608"/>
                  </a:cxn>
                  <a:cxn ang="0">
                    <a:pos x="7891" y="481"/>
                  </a:cxn>
                  <a:cxn ang="0">
                    <a:pos x="7572" y="395"/>
                  </a:cxn>
                  <a:cxn ang="0">
                    <a:pos x="7229" y="308"/>
                  </a:cxn>
                  <a:cxn ang="0">
                    <a:pos x="6861" y="226"/>
                  </a:cxn>
                  <a:cxn ang="0">
                    <a:pos x="6466" y="153"/>
                  </a:cxn>
                  <a:cxn ang="0">
                    <a:pos x="6152" y="104"/>
                  </a:cxn>
                  <a:cxn ang="0">
                    <a:pos x="5933" y="76"/>
                  </a:cxn>
                  <a:cxn ang="0">
                    <a:pos x="5707" y="52"/>
                  </a:cxn>
                  <a:cxn ang="0">
                    <a:pos x="5474" y="31"/>
                  </a:cxn>
                  <a:cxn ang="0">
                    <a:pos x="5231" y="16"/>
                  </a:cxn>
                  <a:cxn ang="0">
                    <a:pos x="4982" y="5"/>
                  </a:cxn>
                  <a:cxn ang="0">
                    <a:pos x="4723" y="0"/>
                  </a:cxn>
                  <a:cxn ang="0">
                    <a:pos x="4456" y="0"/>
                  </a:cxn>
                  <a:cxn ang="0">
                    <a:pos x="4181" y="7"/>
                  </a:cxn>
                  <a:cxn ang="0">
                    <a:pos x="3896" y="19"/>
                  </a:cxn>
                  <a:cxn ang="0">
                    <a:pos x="3750" y="28"/>
                  </a:cxn>
                  <a:cxn ang="0">
                    <a:pos x="3463" y="52"/>
                  </a:cxn>
                  <a:cxn ang="0">
                    <a:pos x="3192" y="82"/>
                  </a:cxn>
                  <a:cxn ang="0">
                    <a:pos x="2935" y="118"/>
                  </a:cxn>
                  <a:cxn ang="0">
                    <a:pos x="2692" y="160"/>
                  </a:cxn>
                  <a:cxn ang="0">
                    <a:pos x="2461" y="209"/>
                  </a:cxn>
                  <a:cxn ang="0">
                    <a:pos x="2243" y="261"/>
                  </a:cxn>
                  <a:cxn ang="0">
                    <a:pos x="2038" y="316"/>
                  </a:cxn>
                  <a:cxn ang="0">
                    <a:pos x="1847" y="377"/>
                  </a:cxn>
                  <a:cxn ang="0">
                    <a:pos x="1666" y="441"/>
                  </a:cxn>
                  <a:cxn ang="0">
                    <a:pos x="1496" y="509"/>
                  </a:cxn>
                  <a:cxn ang="0">
                    <a:pos x="1338" y="579"/>
                  </a:cxn>
                  <a:cxn ang="0">
                    <a:pos x="1192" y="650"/>
                  </a:cxn>
                  <a:cxn ang="0">
                    <a:pos x="1055" y="721"/>
                  </a:cxn>
                  <a:cxn ang="0">
                    <a:pos x="928" y="796"/>
                  </a:cxn>
                  <a:cxn ang="0">
                    <a:pos x="811" y="869"/>
                  </a:cxn>
                  <a:cxn ang="0">
                    <a:pos x="705" y="944"/>
                  </a:cxn>
                  <a:cxn ang="0">
                    <a:pos x="606" y="1017"/>
                  </a:cxn>
                  <a:cxn ang="0">
                    <a:pos x="518" y="1090"/>
                  </a:cxn>
                  <a:cxn ang="0">
                    <a:pos x="436" y="1161"/>
                  </a:cxn>
                  <a:cxn ang="0">
                    <a:pos x="299" y="1295"/>
                  </a:cxn>
                  <a:cxn ang="0">
                    <a:pos x="191" y="1418"/>
                  </a:cxn>
                  <a:cxn ang="0">
                    <a:pos x="111" y="1526"/>
                  </a:cxn>
                  <a:cxn ang="0">
                    <a:pos x="54" y="1613"/>
                  </a:cxn>
                  <a:cxn ang="0">
                    <a:pos x="19" y="1677"/>
                  </a:cxn>
                  <a:cxn ang="0">
                    <a:pos x="0" y="1719"/>
                  </a:cxn>
                  <a:cxn ang="0">
                    <a:pos x="917" y="1674"/>
                  </a:cxn>
                  <a:cxn ang="0">
                    <a:pos x="3851" y="1514"/>
                  </a:cxn>
                  <a:cxn ang="0">
                    <a:pos x="4219" y="1491"/>
                  </a:cxn>
                  <a:cxn ang="0">
                    <a:pos x="4947" y="1441"/>
                  </a:cxn>
                  <a:cxn ang="0">
                    <a:pos x="5662" y="1382"/>
                  </a:cxn>
                  <a:cxn ang="0">
                    <a:pos x="6366" y="1312"/>
                  </a:cxn>
                  <a:cxn ang="0">
                    <a:pos x="7054" y="1234"/>
                  </a:cxn>
                  <a:cxn ang="0">
                    <a:pos x="7728" y="1149"/>
                  </a:cxn>
                  <a:cxn ang="0">
                    <a:pos x="8385" y="1055"/>
                  </a:cxn>
                  <a:cxn ang="0">
                    <a:pos x="9024" y="952"/>
                  </a:cxn>
                  <a:cxn ang="0">
                    <a:pos x="9337" y="899"/>
                  </a:cxn>
                </a:cxnLst>
                <a:rect l="0" t="0" r="r" b="b"/>
                <a:pathLst>
                  <a:path w="9518" h="1719">
                    <a:moveTo>
                      <a:pt x="9337" y="899"/>
                    </a:moveTo>
                    <a:lnTo>
                      <a:pt x="9337" y="899"/>
                    </a:lnTo>
                    <a:lnTo>
                      <a:pt x="9382" y="885"/>
                    </a:lnTo>
                    <a:lnTo>
                      <a:pt x="9428" y="874"/>
                    </a:lnTo>
                    <a:lnTo>
                      <a:pt x="9473" y="867"/>
                    </a:lnTo>
                    <a:lnTo>
                      <a:pt x="9518" y="862"/>
                    </a:lnTo>
                    <a:lnTo>
                      <a:pt x="9518" y="862"/>
                    </a:lnTo>
                    <a:lnTo>
                      <a:pt x="9466" y="860"/>
                    </a:lnTo>
                    <a:lnTo>
                      <a:pt x="9414" y="857"/>
                    </a:lnTo>
                    <a:lnTo>
                      <a:pt x="9362" y="852"/>
                    </a:lnTo>
                    <a:lnTo>
                      <a:pt x="9308" y="845"/>
                    </a:lnTo>
                    <a:lnTo>
                      <a:pt x="9200" y="827"/>
                    </a:lnTo>
                    <a:lnTo>
                      <a:pt x="9087" y="806"/>
                    </a:lnTo>
                    <a:lnTo>
                      <a:pt x="8971" y="780"/>
                    </a:lnTo>
                    <a:lnTo>
                      <a:pt x="8851" y="753"/>
                    </a:lnTo>
                    <a:lnTo>
                      <a:pt x="8727" y="720"/>
                    </a:lnTo>
                    <a:lnTo>
                      <a:pt x="8600" y="685"/>
                    </a:lnTo>
                    <a:lnTo>
                      <a:pt x="8331" y="608"/>
                    </a:lnTo>
                    <a:lnTo>
                      <a:pt x="8043" y="525"/>
                    </a:lnTo>
                    <a:lnTo>
                      <a:pt x="7891" y="481"/>
                    </a:lnTo>
                    <a:lnTo>
                      <a:pt x="7735" y="438"/>
                    </a:lnTo>
                    <a:lnTo>
                      <a:pt x="7572" y="395"/>
                    </a:lnTo>
                    <a:lnTo>
                      <a:pt x="7403" y="351"/>
                    </a:lnTo>
                    <a:lnTo>
                      <a:pt x="7229" y="308"/>
                    </a:lnTo>
                    <a:lnTo>
                      <a:pt x="7049" y="266"/>
                    </a:lnTo>
                    <a:lnTo>
                      <a:pt x="6861" y="226"/>
                    </a:lnTo>
                    <a:lnTo>
                      <a:pt x="6666" y="189"/>
                    </a:lnTo>
                    <a:lnTo>
                      <a:pt x="6466" y="153"/>
                    </a:lnTo>
                    <a:lnTo>
                      <a:pt x="6258" y="120"/>
                    </a:lnTo>
                    <a:lnTo>
                      <a:pt x="6152" y="104"/>
                    </a:lnTo>
                    <a:lnTo>
                      <a:pt x="6044" y="90"/>
                    </a:lnTo>
                    <a:lnTo>
                      <a:pt x="5933" y="76"/>
                    </a:lnTo>
                    <a:lnTo>
                      <a:pt x="5822" y="64"/>
                    </a:lnTo>
                    <a:lnTo>
                      <a:pt x="5707" y="52"/>
                    </a:lnTo>
                    <a:lnTo>
                      <a:pt x="5592" y="42"/>
                    </a:lnTo>
                    <a:lnTo>
                      <a:pt x="5474" y="31"/>
                    </a:lnTo>
                    <a:lnTo>
                      <a:pt x="5354" y="23"/>
                    </a:lnTo>
                    <a:lnTo>
                      <a:pt x="5231" y="16"/>
                    </a:lnTo>
                    <a:lnTo>
                      <a:pt x="5107" y="10"/>
                    </a:lnTo>
                    <a:lnTo>
                      <a:pt x="4982" y="5"/>
                    </a:lnTo>
                    <a:lnTo>
                      <a:pt x="4854" y="2"/>
                    </a:lnTo>
                    <a:lnTo>
                      <a:pt x="4723" y="0"/>
                    </a:lnTo>
                    <a:lnTo>
                      <a:pt x="4591" y="0"/>
                    </a:lnTo>
                    <a:lnTo>
                      <a:pt x="4456" y="0"/>
                    </a:lnTo>
                    <a:lnTo>
                      <a:pt x="4318" y="2"/>
                    </a:lnTo>
                    <a:lnTo>
                      <a:pt x="4181" y="7"/>
                    </a:lnTo>
                    <a:lnTo>
                      <a:pt x="4039" y="12"/>
                    </a:lnTo>
                    <a:lnTo>
                      <a:pt x="3896" y="19"/>
                    </a:lnTo>
                    <a:lnTo>
                      <a:pt x="3750" y="28"/>
                    </a:lnTo>
                    <a:lnTo>
                      <a:pt x="3750" y="28"/>
                    </a:lnTo>
                    <a:lnTo>
                      <a:pt x="3606" y="38"/>
                    </a:lnTo>
                    <a:lnTo>
                      <a:pt x="3463" y="52"/>
                    </a:lnTo>
                    <a:lnTo>
                      <a:pt x="3326" y="66"/>
                    </a:lnTo>
                    <a:lnTo>
                      <a:pt x="3192" y="82"/>
                    </a:lnTo>
                    <a:lnTo>
                      <a:pt x="3062" y="99"/>
                    </a:lnTo>
                    <a:lnTo>
                      <a:pt x="2935" y="118"/>
                    </a:lnTo>
                    <a:lnTo>
                      <a:pt x="2812" y="139"/>
                    </a:lnTo>
                    <a:lnTo>
                      <a:pt x="2692" y="160"/>
                    </a:lnTo>
                    <a:lnTo>
                      <a:pt x="2575" y="184"/>
                    </a:lnTo>
                    <a:lnTo>
                      <a:pt x="2461" y="209"/>
                    </a:lnTo>
                    <a:lnTo>
                      <a:pt x="2351" y="233"/>
                    </a:lnTo>
                    <a:lnTo>
                      <a:pt x="2243" y="261"/>
                    </a:lnTo>
                    <a:lnTo>
                      <a:pt x="2139" y="289"/>
                    </a:lnTo>
                    <a:lnTo>
                      <a:pt x="2038" y="316"/>
                    </a:lnTo>
                    <a:lnTo>
                      <a:pt x="1941" y="348"/>
                    </a:lnTo>
                    <a:lnTo>
                      <a:pt x="1847" y="377"/>
                    </a:lnTo>
                    <a:lnTo>
                      <a:pt x="1755" y="410"/>
                    </a:lnTo>
                    <a:lnTo>
                      <a:pt x="1666" y="441"/>
                    </a:lnTo>
                    <a:lnTo>
                      <a:pt x="1579" y="474"/>
                    </a:lnTo>
                    <a:lnTo>
                      <a:pt x="1496" y="509"/>
                    </a:lnTo>
                    <a:lnTo>
                      <a:pt x="1416" y="544"/>
                    </a:lnTo>
                    <a:lnTo>
                      <a:pt x="1338" y="579"/>
                    </a:lnTo>
                    <a:lnTo>
                      <a:pt x="1263" y="614"/>
                    </a:lnTo>
                    <a:lnTo>
                      <a:pt x="1192" y="650"/>
                    </a:lnTo>
                    <a:lnTo>
                      <a:pt x="1122" y="685"/>
                    </a:lnTo>
                    <a:lnTo>
                      <a:pt x="1055" y="721"/>
                    </a:lnTo>
                    <a:lnTo>
                      <a:pt x="990" y="760"/>
                    </a:lnTo>
                    <a:lnTo>
                      <a:pt x="928" y="796"/>
                    </a:lnTo>
                    <a:lnTo>
                      <a:pt x="869" y="833"/>
                    </a:lnTo>
                    <a:lnTo>
                      <a:pt x="811" y="869"/>
                    </a:lnTo>
                    <a:lnTo>
                      <a:pt x="757" y="907"/>
                    </a:lnTo>
                    <a:lnTo>
                      <a:pt x="705" y="944"/>
                    </a:lnTo>
                    <a:lnTo>
                      <a:pt x="655" y="980"/>
                    </a:lnTo>
                    <a:lnTo>
                      <a:pt x="606" y="1017"/>
                    </a:lnTo>
                    <a:lnTo>
                      <a:pt x="561" y="1053"/>
                    </a:lnTo>
                    <a:lnTo>
                      <a:pt x="518" y="1090"/>
                    </a:lnTo>
                    <a:lnTo>
                      <a:pt x="476" y="1125"/>
                    </a:lnTo>
                    <a:lnTo>
                      <a:pt x="436" y="1161"/>
                    </a:lnTo>
                    <a:lnTo>
                      <a:pt x="365" y="1229"/>
                    </a:lnTo>
                    <a:lnTo>
                      <a:pt x="299" y="1295"/>
                    </a:lnTo>
                    <a:lnTo>
                      <a:pt x="241" y="1359"/>
                    </a:lnTo>
                    <a:lnTo>
                      <a:pt x="191" y="1418"/>
                    </a:lnTo>
                    <a:lnTo>
                      <a:pt x="147" y="1474"/>
                    </a:lnTo>
                    <a:lnTo>
                      <a:pt x="111" y="1526"/>
                    </a:lnTo>
                    <a:lnTo>
                      <a:pt x="80" y="1573"/>
                    </a:lnTo>
                    <a:lnTo>
                      <a:pt x="54" y="1613"/>
                    </a:lnTo>
                    <a:lnTo>
                      <a:pt x="33" y="1648"/>
                    </a:lnTo>
                    <a:lnTo>
                      <a:pt x="19" y="1677"/>
                    </a:lnTo>
                    <a:lnTo>
                      <a:pt x="8" y="1698"/>
                    </a:lnTo>
                    <a:lnTo>
                      <a:pt x="0" y="1719"/>
                    </a:lnTo>
                    <a:lnTo>
                      <a:pt x="0" y="1719"/>
                    </a:lnTo>
                    <a:lnTo>
                      <a:pt x="917" y="1674"/>
                    </a:lnTo>
                    <a:lnTo>
                      <a:pt x="1866" y="1623"/>
                    </a:lnTo>
                    <a:lnTo>
                      <a:pt x="3851" y="1514"/>
                    </a:lnTo>
                    <a:lnTo>
                      <a:pt x="3851" y="1514"/>
                    </a:lnTo>
                    <a:lnTo>
                      <a:pt x="4219" y="1491"/>
                    </a:lnTo>
                    <a:lnTo>
                      <a:pt x="4584" y="1467"/>
                    </a:lnTo>
                    <a:lnTo>
                      <a:pt x="4947" y="1441"/>
                    </a:lnTo>
                    <a:lnTo>
                      <a:pt x="5305" y="1413"/>
                    </a:lnTo>
                    <a:lnTo>
                      <a:pt x="5662" y="1382"/>
                    </a:lnTo>
                    <a:lnTo>
                      <a:pt x="6016" y="1347"/>
                    </a:lnTo>
                    <a:lnTo>
                      <a:pt x="6366" y="1312"/>
                    </a:lnTo>
                    <a:lnTo>
                      <a:pt x="6711" y="1274"/>
                    </a:lnTo>
                    <a:lnTo>
                      <a:pt x="7054" y="1234"/>
                    </a:lnTo>
                    <a:lnTo>
                      <a:pt x="7393" y="1192"/>
                    </a:lnTo>
                    <a:lnTo>
                      <a:pt x="7728" y="1149"/>
                    </a:lnTo>
                    <a:lnTo>
                      <a:pt x="8058" y="1102"/>
                    </a:lnTo>
                    <a:lnTo>
                      <a:pt x="8385" y="1055"/>
                    </a:lnTo>
                    <a:lnTo>
                      <a:pt x="8706" y="1005"/>
                    </a:lnTo>
                    <a:lnTo>
                      <a:pt x="9024" y="952"/>
                    </a:lnTo>
                    <a:lnTo>
                      <a:pt x="9337" y="899"/>
                    </a:lnTo>
                    <a:lnTo>
                      <a:pt x="9337" y="89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24" name="Group 168"/>
            <p:cNvGrpSpPr/>
            <p:nvPr/>
          </p:nvGrpSpPr>
          <p:grpSpPr>
            <a:xfrm rot="2267926">
              <a:off x="5349664" y="2372648"/>
              <a:ext cx="340137" cy="167559"/>
              <a:chOff x="793750" y="0"/>
              <a:chExt cx="7556501" cy="2116991"/>
            </a:xfrm>
            <a:grpFill/>
          </p:grpSpPr>
          <p:sp>
            <p:nvSpPr>
              <p:cNvPr id="43" name="Freeform 7"/>
              <p:cNvSpPr>
                <a:spLocks/>
              </p:cNvSpPr>
              <p:nvPr/>
            </p:nvSpPr>
            <p:spPr bwMode="auto">
              <a:xfrm>
                <a:off x="793750" y="696178"/>
                <a:ext cx="7413625" cy="1420813"/>
              </a:xfrm>
              <a:custGeom>
                <a:avLst/>
                <a:gdLst/>
                <a:ahLst/>
                <a:cxnLst>
                  <a:cxn ang="0">
                    <a:pos x="9339" y="0"/>
                  </a:cxn>
                  <a:cxn ang="0">
                    <a:pos x="8708" y="106"/>
                  </a:cxn>
                  <a:cxn ang="0">
                    <a:pos x="8060" y="203"/>
                  </a:cxn>
                  <a:cxn ang="0">
                    <a:pos x="7395" y="293"/>
                  </a:cxn>
                  <a:cxn ang="0">
                    <a:pos x="6713" y="375"/>
                  </a:cxn>
                  <a:cxn ang="0">
                    <a:pos x="6018" y="448"/>
                  </a:cxn>
                  <a:cxn ang="0">
                    <a:pos x="5307" y="514"/>
                  </a:cxn>
                  <a:cxn ang="0">
                    <a:pos x="4586" y="568"/>
                  </a:cxn>
                  <a:cxn ang="0">
                    <a:pos x="3853" y="615"/>
                  </a:cxn>
                  <a:cxn ang="0">
                    <a:pos x="1868" y="724"/>
                  </a:cxn>
                  <a:cxn ang="0">
                    <a:pos x="2" y="820"/>
                  </a:cxn>
                  <a:cxn ang="0">
                    <a:pos x="0" y="822"/>
                  </a:cxn>
                  <a:cxn ang="0">
                    <a:pos x="113" y="870"/>
                  </a:cxn>
                  <a:cxn ang="0">
                    <a:pos x="431" y="997"/>
                  </a:cxn>
                  <a:cxn ang="0">
                    <a:pos x="657" y="1081"/>
                  </a:cxn>
                  <a:cxn ang="0">
                    <a:pos x="921" y="1173"/>
                  </a:cxn>
                  <a:cxn ang="0">
                    <a:pos x="1223" y="1270"/>
                  </a:cxn>
                  <a:cxn ang="0">
                    <a:pos x="1559" y="1369"/>
                  </a:cxn>
                  <a:cxn ang="0">
                    <a:pos x="1922" y="1465"/>
                  </a:cxn>
                  <a:cxn ang="0">
                    <a:pos x="2310" y="1555"/>
                  </a:cxn>
                  <a:cxn ang="0">
                    <a:pos x="2718" y="1635"/>
                  </a:cxn>
                  <a:cxn ang="0">
                    <a:pos x="2930" y="1672"/>
                  </a:cxn>
                  <a:cxn ang="0">
                    <a:pos x="3146" y="1703"/>
                  </a:cxn>
                  <a:cxn ang="0">
                    <a:pos x="3363" y="1731"/>
                  </a:cxn>
                  <a:cxn ang="0">
                    <a:pos x="3585" y="1753"/>
                  </a:cxn>
                  <a:cxn ang="0">
                    <a:pos x="3809" y="1771"/>
                  </a:cxn>
                  <a:cxn ang="0">
                    <a:pos x="4035" y="1785"/>
                  </a:cxn>
                  <a:cxn ang="0">
                    <a:pos x="4263" y="1790"/>
                  </a:cxn>
                  <a:cxn ang="0">
                    <a:pos x="4491" y="1790"/>
                  </a:cxn>
                  <a:cxn ang="0">
                    <a:pos x="4720" y="1783"/>
                  </a:cxn>
                  <a:cxn ang="0">
                    <a:pos x="4949" y="1767"/>
                  </a:cxn>
                  <a:cxn ang="0">
                    <a:pos x="5057" y="1759"/>
                  </a:cxn>
                  <a:cxn ang="0">
                    <a:pos x="5267" y="1734"/>
                  </a:cxn>
                  <a:cxn ang="0">
                    <a:pos x="5469" y="1705"/>
                  </a:cxn>
                  <a:cxn ang="0">
                    <a:pos x="5665" y="1672"/>
                  </a:cxn>
                  <a:cxn ang="0">
                    <a:pos x="5853" y="1632"/>
                  </a:cxn>
                  <a:cxn ang="0">
                    <a:pos x="6037" y="1588"/>
                  </a:cxn>
                  <a:cxn ang="0">
                    <a:pos x="6213" y="1540"/>
                  </a:cxn>
                  <a:cxn ang="0">
                    <a:pos x="6383" y="1487"/>
                  </a:cxn>
                  <a:cxn ang="0">
                    <a:pos x="6548" y="1432"/>
                  </a:cxn>
                  <a:cxn ang="0">
                    <a:pos x="6708" y="1374"/>
                  </a:cxn>
                  <a:cxn ang="0">
                    <a:pos x="6863" y="1312"/>
                  </a:cxn>
                  <a:cxn ang="0">
                    <a:pos x="7085" y="1216"/>
                  </a:cxn>
                  <a:cxn ang="0">
                    <a:pos x="7367" y="1081"/>
                  </a:cxn>
                  <a:cxn ang="0">
                    <a:pos x="7629" y="942"/>
                  </a:cxn>
                  <a:cxn ang="0">
                    <a:pos x="7878" y="801"/>
                  </a:cxn>
                  <a:cxn ang="0">
                    <a:pos x="8112" y="660"/>
                  </a:cxn>
                  <a:cxn ang="0">
                    <a:pos x="8549" y="394"/>
                  </a:cxn>
                  <a:cxn ang="0">
                    <a:pos x="8755" y="274"/>
                  </a:cxn>
                  <a:cxn ang="0">
                    <a:pos x="8953" y="166"/>
                  </a:cxn>
                  <a:cxn ang="0">
                    <a:pos x="9148" y="74"/>
                  </a:cxn>
                  <a:cxn ang="0">
                    <a:pos x="9244" y="34"/>
                  </a:cxn>
                  <a:cxn ang="0">
                    <a:pos x="9339" y="0"/>
                  </a:cxn>
                </a:cxnLst>
                <a:rect l="0" t="0" r="r" b="b"/>
                <a:pathLst>
                  <a:path w="9339" h="1790">
                    <a:moveTo>
                      <a:pt x="9339" y="0"/>
                    </a:moveTo>
                    <a:lnTo>
                      <a:pt x="9339" y="0"/>
                    </a:lnTo>
                    <a:lnTo>
                      <a:pt x="9026" y="53"/>
                    </a:lnTo>
                    <a:lnTo>
                      <a:pt x="8708" y="106"/>
                    </a:lnTo>
                    <a:lnTo>
                      <a:pt x="8387" y="156"/>
                    </a:lnTo>
                    <a:lnTo>
                      <a:pt x="8060" y="203"/>
                    </a:lnTo>
                    <a:lnTo>
                      <a:pt x="7730" y="250"/>
                    </a:lnTo>
                    <a:lnTo>
                      <a:pt x="7395" y="293"/>
                    </a:lnTo>
                    <a:lnTo>
                      <a:pt x="7056" y="335"/>
                    </a:lnTo>
                    <a:lnTo>
                      <a:pt x="6713" y="375"/>
                    </a:lnTo>
                    <a:lnTo>
                      <a:pt x="6368" y="413"/>
                    </a:lnTo>
                    <a:lnTo>
                      <a:pt x="6018" y="448"/>
                    </a:lnTo>
                    <a:lnTo>
                      <a:pt x="5664" y="483"/>
                    </a:lnTo>
                    <a:lnTo>
                      <a:pt x="5307" y="514"/>
                    </a:lnTo>
                    <a:lnTo>
                      <a:pt x="4949" y="542"/>
                    </a:lnTo>
                    <a:lnTo>
                      <a:pt x="4586" y="568"/>
                    </a:lnTo>
                    <a:lnTo>
                      <a:pt x="4221" y="592"/>
                    </a:lnTo>
                    <a:lnTo>
                      <a:pt x="3853" y="615"/>
                    </a:lnTo>
                    <a:lnTo>
                      <a:pt x="3853" y="615"/>
                    </a:lnTo>
                    <a:lnTo>
                      <a:pt x="1868" y="724"/>
                    </a:lnTo>
                    <a:lnTo>
                      <a:pt x="919" y="775"/>
                    </a:lnTo>
                    <a:lnTo>
                      <a:pt x="2" y="820"/>
                    </a:lnTo>
                    <a:lnTo>
                      <a:pt x="0" y="822"/>
                    </a:lnTo>
                    <a:lnTo>
                      <a:pt x="0" y="822"/>
                    </a:lnTo>
                    <a:lnTo>
                      <a:pt x="30" y="834"/>
                    </a:lnTo>
                    <a:lnTo>
                      <a:pt x="113" y="870"/>
                    </a:lnTo>
                    <a:lnTo>
                      <a:pt x="249" y="926"/>
                    </a:lnTo>
                    <a:lnTo>
                      <a:pt x="431" y="997"/>
                    </a:lnTo>
                    <a:lnTo>
                      <a:pt x="539" y="1037"/>
                    </a:lnTo>
                    <a:lnTo>
                      <a:pt x="657" y="1081"/>
                    </a:lnTo>
                    <a:lnTo>
                      <a:pt x="784" y="1126"/>
                    </a:lnTo>
                    <a:lnTo>
                      <a:pt x="921" y="1173"/>
                    </a:lnTo>
                    <a:lnTo>
                      <a:pt x="1069" y="1221"/>
                    </a:lnTo>
                    <a:lnTo>
                      <a:pt x="1223" y="1270"/>
                    </a:lnTo>
                    <a:lnTo>
                      <a:pt x="1387" y="1319"/>
                    </a:lnTo>
                    <a:lnTo>
                      <a:pt x="1559" y="1369"/>
                    </a:lnTo>
                    <a:lnTo>
                      <a:pt x="1736" y="1418"/>
                    </a:lnTo>
                    <a:lnTo>
                      <a:pt x="1922" y="1465"/>
                    </a:lnTo>
                    <a:lnTo>
                      <a:pt x="2113" y="1512"/>
                    </a:lnTo>
                    <a:lnTo>
                      <a:pt x="2310" y="1555"/>
                    </a:lnTo>
                    <a:lnTo>
                      <a:pt x="2511" y="1597"/>
                    </a:lnTo>
                    <a:lnTo>
                      <a:pt x="2718" y="1635"/>
                    </a:lnTo>
                    <a:lnTo>
                      <a:pt x="2824" y="1654"/>
                    </a:lnTo>
                    <a:lnTo>
                      <a:pt x="2930" y="1672"/>
                    </a:lnTo>
                    <a:lnTo>
                      <a:pt x="3036" y="1687"/>
                    </a:lnTo>
                    <a:lnTo>
                      <a:pt x="3146" y="1703"/>
                    </a:lnTo>
                    <a:lnTo>
                      <a:pt x="3253" y="1717"/>
                    </a:lnTo>
                    <a:lnTo>
                      <a:pt x="3363" y="1731"/>
                    </a:lnTo>
                    <a:lnTo>
                      <a:pt x="3474" y="1743"/>
                    </a:lnTo>
                    <a:lnTo>
                      <a:pt x="3585" y="1753"/>
                    </a:lnTo>
                    <a:lnTo>
                      <a:pt x="3696" y="1764"/>
                    </a:lnTo>
                    <a:lnTo>
                      <a:pt x="3809" y="1771"/>
                    </a:lnTo>
                    <a:lnTo>
                      <a:pt x="3922" y="1778"/>
                    </a:lnTo>
                    <a:lnTo>
                      <a:pt x="4035" y="1785"/>
                    </a:lnTo>
                    <a:lnTo>
                      <a:pt x="4148" y="1788"/>
                    </a:lnTo>
                    <a:lnTo>
                      <a:pt x="4263" y="1790"/>
                    </a:lnTo>
                    <a:lnTo>
                      <a:pt x="4378" y="1790"/>
                    </a:lnTo>
                    <a:lnTo>
                      <a:pt x="4491" y="1790"/>
                    </a:lnTo>
                    <a:lnTo>
                      <a:pt x="4605" y="1786"/>
                    </a:lnTo>
                    <a:lnTo>
                      <a:pt x="4720" y="1783"/>
                    </a:lnTo>
                    <a:lnTo>
                      <a:pt x="4835" y="1776"/>
                    </a:lnTo>
                    <a:lnTo>
                      <a:pt x="4949" y="1767"/>
                    </a:lnTo>
                    <a:lnTo>
                      <a:pt x="4949" y="1767"/>
                    </a:lnTo>
                    <a:lnTo>
                      <a:pt x="5057" y="1759"/>
                    </a:lnTo>
                    <a:lnTo>
                      <a:pt x="5163" y="1746"/>
                    </a:lnTo>
                    <a:lnTo>
                      <a:pt x="5267" y="1734"/>
                    </a:lnTo>
                    <a:lnTo>
                      <a:pt x="5368" y="1720"/>
                    </a:lnTo>
                    <a:lnTo>
                      <a:pt x="5469" y="1705"/>
                    </a:lnTo>
                    <a:lnTo>
                      <a:pt x="5568" y="1689"/>
                    </a:lnTo>
                    <a:lnTo>
                      <a:pt x="5665" y="1672"/>
                    </a:lnTo>
                    <a:lnTo>
                      <a:pt x="5759" y="1653"/>
                    </a:lnTo>
                    <a:lnTo>
                      <a:pt x="5853" y="1632"/>
                    </a:lnTo>
                    <a:lnTo>
                      <a:pt x="5945" y="1611"/>
                    </a:lnTo>
                    <a:lnTo>
                      <a:pt x="6037" y="1588"/>
                    </a:lnTo>
                    <a:lnTo>
                      <a:pt x="6126" y="1564"/>
                    </a:lnTo>
                    <a:lnTo>
                      <a:pt x="6213" y="1540"/>
                    </a:lnTo>
                    <a:lnTo>
                      <a:pt x="6300" y="1513"/>
                    </a:lnTo>
                    <a:lnTo>
                      <a:pt x="6383" y="1487"/>
                    </a:lnTo>
                    <a:lnTo>
                      <a:pt x="6467" y="1461"/>
                    </a:lnTo>
                    <a:lnTo>
                      <a:pt x="6548" y="1432"/>
                    </a:lnTo>
                    <a:lnTo>
                      <a:pt x="6630" y="1404"/>
                    </a:lnTo>
                    <a:lnTo>
                      <a:pt x="6708" y="1374"/>
                    </a:lnTo>
                    <a:lnTo>
                      <a:pt x="6786" y="1343"/>
                    </a:lnTo>
                    <a:lnTo>
                      <a:pt x="6863" y="1312"/>
                    </a:lnTo>
                    <a:lnTo>
                      <a:pt x="6939" y="1281"/>
                    </a:lnTo>
                    <a:lnTo>
                      <a:pt x="7085" y="1216"/>
                    </a:lnTo>
                    <a:lnTo>
                      <a:pt x="7228" y="1150"/>
                    </a:lnTo>
                    <a:lnTo>
                      <a:pt x="7367" y="1081"/>
                    </a:lnTo>
                    <a:lnTo>
                      <a:pt x="7499" y="1011"/>
                    </a:lnTo>
                    <a:lnTo>
                      <a:pt x="7629" y="942"/>
                    </a:lnTo>
                    <a:lnTo>
                      <a:pt x="7756" y="870"/>
                    </a:lnTo>
                    <a:lnTo>
                      <a:pt x="7878" y="801"/>
                    </a:lnTo>
                    <a:lnTo>
                      <a:pt x="7996" y="730"/>
                    </a:lnTo>
                    <a:lnTo>
                      <a:pt x="8112" y="660"/>
                    </a:lnTo>
                    <a:lnTo>
                      <a:pt x="8337" y="524"/>
                    </a:lnTo>
                    <a:lnTo>
                      <a:pt x="8549" y="394"/>
                    </a:lnTo>
                    <a:lnTo>
                      <a:pt x="8653" y="333"/>
                    </a:lnTo>
                    <a:lnTo>
                      <a:pt x="8755" y="274"/>
                    </a:lnTo>
                    <a:lnTo>
                      <a:pt x="8854" y="219"/>
                    </a:lnTo>
                    <a:lnTo>
                      <a:pt x="8953" y="166"/>
                    </a:lnTo>
                    <a:lnTo>
                      <a:pt x="9051" y="118"/>
                    </a:lnTo>
                    <a:lnTo>
                      <a:pt x="9148" y="74"/>
                    </a:lnTo>
                    <a:lnTo>
                      <a:pt x="9197" y="53"/>
                    </a:lnTo>
                    <a:lnTo>
                      <a:pt x="9244" y="34"/>
                    </a:lnTo>
                    <a:lnTo>
                      <a:pt x="9292" y="17"/>
                    </a:lnTo>
                    <a:lnTo>
                      <a:pt x="9339" y="0"/>
                    </a:lnTo>
                    <a:lnTo>
                      <a:pt x="933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795338" y="0"/>
                <a:ext cx="7554913" cy="1363663"/>
              </a:xfrm>
              <a:custGeom>
                <a:avLst/>
                <a:gdLst/>
                <a:ahLst/>
                <a:cxnLst>
                  <a:cxn ang="0">
                    <a:pos x="9337" y="899"/>
                  </a:cxn>
                  <a:cxn ang="0">
                    <a:pos x="9428" y="874"/>
                  </a:cxn>
                  <a:cxn ang="0">
                    <a:pos x="9518" y="862"/>
                  </a:cxn>
                  <a:cxn ang="0">
                    <a:pos x="9466" y="860"/>
                  </a:cxn>
                  <a:cxn ang="0">
                    <a:pos x="9362" y="852"/>
                  </a:cxn>
                  <a:cxn ang="0">
                    <a:pos x="9200" y="827"/>
                  </a:cxn>
                  <a:cxn ang="0">
                    <a:pos x="8971" y="780"/>
                  </a:cxn>
                  <a:cxn ang="0">
                    <a:pos x="8727" y="720"/>
                  </a:cxn>
                  <a:cxn ang="0">
                    <a:pos x="8331" y="608"/>
                  </a:cxn>
                  <a:cxn ang="0">
                    <a:pos x="7891" y="481"/>
                  </a:cxn>
                  <a:cxn ang="0">
                    <a:pos x="7572" y="395"/>
                  </a:cxn>
                  <a:cxn ang="0">
                    <a:pos x="7229" y="308"/>
                  </a:cxn>
                  <a:cxn ang="0">
                    <a:pos x="6861" y="226"/>
                  </a:cxn>
                  <a:cxn ang="0">
                    <a:pos x="6466" y="153"/>
                  </a:cxn>
                  <a:cxn ang="0">
                    <a:pos x="6152" y="104"/>
                  </a:cxn>
                  <a:cxn ang="0">
                    <a:pos x="5933" y="76"/>
                  </a:cxn>
                  <a:cxn ang="0">
                    <a:pos x="5707" y="52"/>
                  </a:cxn>
                  <a:cxn ang="0">
                    <a:pos x="5474" y="31"/>
                  </a:cxn>
                  <a:cxn ang="0">
                    <a:pos x="5231" y="16"/>
                  </a:cxn>
                  <a:cxn ang="0">
                    <a:pos x="4982" y="5"/>
                  </a:cxn>
                  <a:cxn ang="0">
                    <a:pos x="4723" y="0"/>
                  </a:cxn>
                  <a:cxn ang="0">
                    <a:pos x="4456" y="0"/>
                  </a:cxn>
                  <a:cxn ang="0">
                    <a:pos x="4181" y="7"/>
                  </a:cxn>
                  <a:cxn ang="0">
                    <a:pos x="3896" y="19"/>
                  </a:cxn>
                  <a:cxn ang="0">
                    <a:pos x="3750" y="28"/>
                  </a:cxn>
                  <a:cxn ang="0">
                    <a:pos x="3463" y="52"/>
                  </a:cxn>
                  <a:cxn ang="0">
                    <a:pos x="3192" y="82"/>
                  </a:cxn>
                  <a:cxn ang="0">
                    <a:pos x="2935" y="118"/>
                  </a:cxn>
                  <a:cxn ang="0">
                    <a:pos x="2692" y="160"/>
                  </a:cxn>
                  <a:cxn ang="0">
                    <a:pos x="2461" y="209"/>
                  </a:cxn>
                  <a:cxn ang="0">
                    <a:pos x="2243" y="261"/>
                  </a:cxn>
                  <a:cxn ang="0">
                    <a:pos x="2038" y="316"/>
                  </a:cxn>
                  <a:cxn ang="0">
                    <a:pos x="1847" y="377"/>
                  </a:cxn>
                  <a:cxn ang="0">
                    <a:pos x="1666" y="441"/>
                  </a:cxn>
                  <a:cxn ang="0">
                    <a:pos x="1496" y="509"/>
                  </a:cxn>
                  <a:cxn ang="0">
                    <a:pos x="1338" y="579"/>
                  </a:cxn>
                  <a:cxn ang="0">
                    <a:pos x="1192" y="650"/>
                  </a:cxn>
                  <a:cxn ang="0">
                    <a:pos x="1055" y="721"/>
                  </a:cxn>
                  <a:cxn ang="0">
                    <a:pos x="928" y="796"/>
                  </a:cxn>
                  <a:cxn ang="0">
                    <a:pos x="811" y="869"/>
                  </a:cxn>
                  <a:cxn ang="0">
                    <a:pos x="705" y="944"/>
                  </a:cxn>
                  <a:cxn ang="0">
                    <a:pos x="606" y="1017"/>
                  </a:cxn>
                  <a:cxn ang="0">
                    <a:pos x="518" y="1090"/>
                  </a:cxn>
                  <a:cxn ang="0">
                    <a:pos x="436" y="1161"/>
                  </a:cxn>
                  <a:cxn ang="0">
                    <a:pos x="299" y="1295"/>
                  </a:cxn>
                  <a:cxn ang="0">
                    <a:pos x="191" y="1418"/>
                  </a:cxn>
                  <a:cxn ang="0">
                    <a:pos x="111" y="1526"/>
                  </a:cxn>
                  <a:cxn ang="0">
                    <a:pos x="54" y="1613"/>
                  </a:cxn>
                  <a:cxn ang="0">
                    <a:pos x="19" y="1677"/>
                  </a:cxn>
                  <a:cxn ang="0">
                    <a:pos x="0" y="1719"/>
                  </a:cxn>
                  <a:cxn ang="0">
                    <a:pos x="917" y="1674"/>
                  </a:cxn>
                  <a:cxn ang="0">
                    <a:pos x="3851" y="1514"/>
                  </a:cxn>
                  <a:cxn ang="0">
                    <a:pos x="4219" y="1491"/>
                  </a:cxn>
                  <a:cxn ang="0">
                    <a:pos x="4947" y="1441"/>
                  </a:cxn>
                  <a:cxn ang="0">
                    <a:pos x="5662" y="1382"/>
                  </a:cxn>
                  <a:cxn ang="0">
                    <a:pos x="6366" y="1312"/>
                  </a:cxn>
                  <a:cxn ang="0">
                    <a:pos x="7054" y="1234"/>
                  </a:cxn>
                  <a:cxn ang="0">
                    <a:pos x="7728" y="1149"/>
                  </a:cxn>
                  <a:cxn ang="0">
                    <a:pos x="8385" y="1055"/>
                  </a:cxn>
                  <a:cxn ang="0">
                    <a:pos x="9024" y="952"/>
                  </a:cxn>
                  <a:cxn ang="0">
                    <a:pos x="9337" y="899"/>
                  </a:cxn>
                </a:cxnLst>
                <a:rect l="0" t="0" r="r" b="b"/>
                <a:pathLst>
                  <a:path w="9518" h="1719">
                    <a:moveTo>
                      <a:pt x="9337" y="899"/>
                    </a:moveTo>
                    <a:lnTo>
                      <a:pt x="9337" y="899"/>
                    </a:lnTo>
                    <a:lnTo>
                      <a:pt x="9382" y="885"/>
                    </a:lnTo>
                    <a:lnTo>
                      <a:pt x="9428" y="874"/>
                    </a:lnTo>
                    <a:lnTo>
                      <a:pt x="9473" y="867"/>
                    </a:lnTo>
                    <a:lnTo>
                      <a:pt x="9518" y="862"/>
                    </a:lnTo>
                    <a:lnTo>
                      <a:pt x="9518" y="862"/>
                    </a:lnTo>
                    <a:lnTo>
                      <a:pt x="9466" y="860"/>
                    </a:lnTo>
                    <a:lnTo>
                      <a:pt x="9414" y="857"/>
                    </a:lnTo>
                    <a:lnTo>
                      <a:pt x="9362" y="852"/>
                    </a:lnTo>
                    <a:lnTo>
                      <a:pt x="9308" y="845"/>
                    </a:lnTo>
                    <a:lnTo>
                      <a:pt x="9200" y="827"/>
                    </a:lnTo>
                    <a:lnTo>
                      <a:pt x="9087" y="806"/>
                    </a:lnTo>
                    <a:lnTo>
                      <a:pt x="8971" y="780"/>
                    </a:lnTo>
                    <a:lnTo>
                      <a:pt x="8851" y="753"/>
                    </a:lnTo>
                    <a:lnTo>
                      <a:pt x="8727" y="720"/>
                    </a:lnTo>
                    <a:lnTo>
                      <a:pt x="8600" y="685"/>
                    </a:lnTo>
                    <a:lnTo>
                      <a:pt x="8331" y="608"/>
                    </a:lnTo>
                    <a:lnTo>
                      <a:pt x="8043" y="525"/>
                    </a:lnTo>
                    <a:lnTo>
                      <a:pt x="7891" y="481"/>
                    </a:lnTo>
                    <a:lnTo>
                      <a:pt x="7735" y="438"/>
                    </a:lnTo>
                    <a:lnTo>
                      <a:pt x="7572" y="395"/>
                    </a:lnTo>
                    <a:lnTo>
                      <a:pt x="7403" y="351"/>
                    </a:lnTo>
                    <a:lnTo>
                      <a:pt x="7229" y="308"/>
                    </a:lnTo>
                    <a:lnTo>
                      <a:pt x="7049" y="266"/>
                    </a:lnTo>
                    <a:lnTo>
                      <a:pt x="6861" y="226"/>
                    </a:lnTo>
                    <a:lnTo>
                      <a:pt x="6666" y="189"/>
                    </a:lnTo>
                    <a:lnTo>
                      <a:pt x="6466" y="153"/>
                    </a:lnTo>
                    <a:lnTo>
                      <a:pt x="6258" y="120"/>
                    </a:lnTo>
                    <a:lnTo>
                      <a:pt x="6152" y="104"/>
                    </a:lnTo>
                    <a:lnTo>
                      <a:pt x="6044" y="90"/>
                    </a:lnTo>
                    <a:lnTo>
                      <a:pt x="5933" y="76"/>
                    </a:lnTo>
                    <a:lnTo>
                      <a:pt x="5822" y="64"/>
                    </a:lnTo>
                    <a:lnTo>
                      <a:pt x="5707" y="52"/>
                    </a:lnTo>
                    <a:lnTo>
                      <a:pt x="5592" y="42"/>
                    </a:lnTo>
                    <a:lnTo>
                      <a:pt x="5474" y="31"/>
                    </a:lnTo>
                    <a:lnTo>
                      <a:pt x="5354" y="23"/>
                    </a:lnTo>
                    <a:lnTo>
                      <a:pt x="5231" y="16"/>
                    </a:lnTo>
                    <a:lnTo>
                      <a:pt x="5107" y="10"/>
                    </a:lnTo>
                    <a:lnTo>
                      <a:pt x="4982" y="5"/>
                    </a:lnTo>
                    <a:lnTo>
                      <a:pt x="4854" y="2"/>
                    </a:lnTo>
                    <a:lnTo>
                      <a:pt x="4723" y="0"/>
                    </a:lnTo>
                    <a:lnTo>
                      <a:pt x="4591" y="0"/>
                    </a:lnTo>
                    <a:lnTo>
                      <a:pt x="4456" y="0"/>
                    </a:lnTo>
                    <a:lnTo>
                      <a:pt x="4318" y="2"/>
                    </a:lnTo>
                    <a:lnTo>
                      <a:pt x="4181" y="7"/>
                    </a:lnTo>
                    <a:lnTo>
                      <a:pt x="4039" y="12"/>
                    </a:lnTo>
                    <a:lnTo>
                      <a:pt x="3896" y="19"/>
                    </a:lnTo>
                    <a:lnTo>
                      <a:pt x="3750" y="28"/>
                    </a:lnTo>
                    <a:lnTo>
                      <a:pt x="3750" y="28"/>
                    </a:lnTo>
                    <a:lnTo>
                      <a:pt x="3606" y="38"/>
                    </a:lnTo>
                    <a:lnTo>
                      <a:pt x="3463" y="52"/>
                    </a:lnTo>
                    <a:lnTo>
                      <a:pt x="3326" y="66"/>
                    </a:lnTo>
                    <a:lnTo>
                      <a:pt x="3192" y="82"/>
                    </a:lnTo>
                    <a:lnTo>
                      <a:pt x="3062" y="99"/>
                    </a:lnTo>
                    <a:lnTo>
                      <a:pt x="2935" y="118"/>
                    </a:lnTo>
                    <a:lnTo>
                      <a:pt x="2812" y="139"/>
                    </a:lnTo>
                    <a:lnTo>
                      <a:pt x="2692" y="160"/>
                    </a:lnTo>
                    <a:lnTo>
                      <a:pt x="2575" y="184"/>
                    </a:lnTo>
                    <a:lnTo>
                      <a:pt x="2461" y="209"/>
                    </a:lnTo>
                    <a:lnTo>
                      <a:pt x="2351" y="233"/>
                    </a:lnTo>
                    <a:lnTo>
                      <a:pt x="2243" y="261"/>
                    </a:lnTo>
                    <a:lnTo>
                      <a:pt x="2139" y="289"/>
                    </a:lnTo>
                    <a:lnTo>
                      <a:pt x="2038" y="316"/>
                    </a:lnTo>
                    <a:lnTo>
                      <a:pt x="1941" y="348"/>
                    </a:lnTo>
                    <a:lnTo>
                      <a:pt x="1847" y="377"/>
                    </a:lnTo>
                    <a:lnTo>
                      <a:pt x="1755" y="410"/>
                    </a:lnTo>
                    <a:lnTo>
                      <a:pt x="1666" y="441"/>
                    </a:lnTo>
                    <a:lnTo>
                      <a:pt x="1579" y="474"/>
                    </a:lnTo>
                    <a:lnTo>
                      <a:pt x="1496" y="509"/>
                    </a:lnTo>
                    <a:lnTo>
                      <a:pt x="1416" y="544"/>
                    </a:lnTo>
                    <a:lnTo>
                      <a:pt x="1338" y="579"/>
                    </a:lnTo>
                    <a:lnTo>
                      <a:pt x="1263" y="614"/>
                    </a:lnTo>
                    <a:lnTo>
                      <a:pt x="1192" y="650"/>
                    </a:lnTo>
                    <a:lnTo>
                      <a:pt x="1122" y="685"/>
                    </a:lnTo>
                    <a:lnTo>
                      <a:pt x="1055" y="721"/>
                    </a:lnTo>
                    <a:lnTo>
                      <a:pt x="990" y="760"/>
                    </a:lnTo>
                    <a:lnTo>
                      <a:pt x="928" y="796"/>
                    </a:lnTo>
                    <a:lnTo>
                      <a:pt x="869" y="833"/>
                    </a:lnTo>
                    <a:lnTo>
                      <a:pt x="811" y="869"/>
                    </a:lnTo>
                    <a:lnTo>
                      <a:pt x="757" y="907"/>
                    </a:lnTo>
                    <a:lnTo>
                      <a:pt x="705" y="944"/>
                    </a:lnTo>
                    <a:lnTo>
                      <a:pt x="655" y="980"/>
                    </a:lnTo>
                    <a:lnTo>
                      <a:pt x="606" y="1017"/>
                    </a:lnTo>
                    <a:lnTo>
                      <a:pt x="561" y="1053"/>
                    </a:lnTo>
                    <a:lnTo>
                      <a:pt x="518" y="1090"/>
                    </a:lnTo>
                    <a:lnTo>
                      <a:pt x="476" y="1125"/>
                    </a:lnTo>
                    <a:lnTo>
                      <a:pt x="436" y="1161"/>
                    </a:lnTo>
                    <a:lnTo>
                      <a:pt x="365" y="1229"/>
                    </a:lnTo>
                    <a:lnTo>
                      <a:pt x="299" y="1295"/>
                    </a:lnTo>
                    <a:lnTo>
                      <a:pt x="241" y="1359"/>
                    </a:lnTo>
                    <a:lnTo>
                      <a:pt x="191" y="1418"/>
                    </a:lnTo>
                    <a:lnTo>
                      <a:pt x="147" y="1474"/>
                    </a:lnTo>
                    <a:lnTo>
                      <a:pt x="111" y="1526"/>
                    </a:lnTo>
                    <a:lnTo>
                      <a:pt x="80" y="1573"/>
                    </a:lnTo>
                    <a:lnTo>
                      <a:pt x="54" y="1613"/>
                    </a:lnTo>
                    <a:lnTo>
                      <a:pt x="33" y="1648"/>
                    </a:lnTo>
                    <a:lnTo>
                      <a:pt x="19" y="1677"/>
                    </a:lnTo>
                    <a:lnTo>
                      <a:pt x="8" y="1698"/>
                    </a:lnTo>
                    <a:lnTo>
                      <a:pt x="0" y="1719"/>
                    </a:lnTo>
                    <a:lnTo>
                      <a:pt x="0" y="1719"/>
                    </a:lnTo>
                    <a:lnTo>
                      <a:pt x="917" y="1674"/>
                    </a:lnTo>
                    <a:lnTo>
                      <a:pt x="1866" y="1623"/>
                    </a:lnTo>
                    <a:lnTo>
                      <a:pt x="3851" y="1514"/>
                    </a:lnTo>
                    <a:lnTo>
                      <a:pt x="3851" y="1514"/>
                    </a:lnTo>
                    <a:lnTo>
                      <a:pt x="4219" y="1491"/>
                    </a:lnTo>
                    <a:lnTo>
                      <a:pt x="4584" y="1467"/>
                    </a:lnTo>
                    <a:lnTo>
                      <a:pt x="4947" y="1441"/>
                    </a:lnTo>
                    <a:lnTo>
                      <a:pt x="5305" y="1413"/>
                    </a:lnTo>
                    <a:lnTo>
                      <a:pt x="5662" y="1382"/>
                    </a:lnTo>
                    <a:lnTo>
                      <a:pt x="6016" y="1347"/>
                    </a:lnTo>
                    <a:lnTo>
                      <a:pt x="6366" y="1312"/>
                    </a:lnTo>
                    <a:lnTo>
                      <a:pt x="6711" y="1274"/>
                    </a:lnTo>
                    <a:lnTo>
                      <a:pt x="7054" y="1234"/>
                    </a:lnTo>
                    <a:lnTo>
                      <a:pt x="7393" y="1192"/>
                    </a:lnTo>
                    <a:lnTo>
                      <a:pt x="7728" y="1149"/>
                    </a:lnTo>
                    <a:lnTo>
                      <a:pt x="8058" y="1102"/>
                    </a:lnTo>
                    <a:lnTo>
                      <a:pt x="8385" y="1055"/>
                    </a:lnTo>
                    <a:lnTo>
                      <a:pt x="8706" y="1005"/>
                    </a:lnTo>
                    <a:lnTo>
                      <a:pt x="9024" y="952"/>
                    </a:lnTo>
                    <a:lnTo>
                      <a:pt x="9337" y="899"/>
                    </a:lnTo>
                    <a:lnTo>
                      <a:pt x="9337" y="89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25" name="Group 168"/>
            <p:cNvGrpSpPr/>
            <p:nvPr/>
          </p:nvGrpSpPr>
          <p:grpSpPr>
            <a:xfrm rot="19669352">
              <a:off x="5697398" y="1705965"/>
              <a:ext cx="340137" cy="167559"/>
              <a:chOff x="793750" y="0"/>
              <a:chExt cx="7556501" cy="2116991"/>
            </a:xfrm>
            <a:grpFill/>
          </p:grpSpPr>
          <p:sp>
            <p:nvSpPr>
              <p:cNvPr id="41" name="Freeform 7"/>
              <p:cNvSpPr>
                <a:spLocks/>
              </p:cNvSpPr>
              <p:nvPr/>
            </p:nvSpPr>
            <p:spPr bwMode="auto">
              <a:xfrm>
                <a:off x="793750" y="696178"/>
                <a:ext cx="7413625" cy="1420813"/>
              </a:xfrm>
              <a:custGeom>
                <a:avLst/>
                <a:gdLst/>
                <a:ahLst/>
                <a:cxnLst>
                  <a:cxn ang="0">
                    <a:pos x="9339" y="0"/>
                  </a:cxn>
                  <a:cxn ang="0">
                    <a:pos x="8708" y="106"/>
                  </a:cxn>
                  <a:cxn ang="0">
                    <a:pos x="8060" y="203"/>
                  </a:cxn>
                  <a:cxn ang="0">
                    <a:pos x="7395" y="293"/>
                  </a:cxn>
                  <a:cxn ang="0">
                    <a:pos x="6713" y="375"/>
                  </a:cxn>
                  <a:cxn ang="0">
                    <a:pos x="6018" y="448"/>
                  </a:cxn>
                  <a:cxn ang="0">
                    <a:pos x="5307" y="514"/>
                  </a:cxn>
                  <a:cxn ang="0">
                    <a:pos x="4586" y="568"/>
                  </a:cxn>
                  <a:cxn ang="0">
                    <a:pos x="3853" y="615"/>
                  </a:cxn>
                  <a:cxn ang="0">
                    <a:pos x="1868" y="724"/>
                  </a:cxn>
                  <a:cxn ang="0">
                    <a:pos x="2" y="820"/>
                  </a:cxn>
                  <a:cxn ang="0">
                    <a:pos x="0" y="822"/>
                  </a:cxn>
                  <a:cxn ang="0">
                    <a:pos x="113" y="870"/>
                  </a:cxn>
                  <a:cxn ang="0">
                    <a:pos x="431" y="997"/>
                  </a:cxn>
                  <a:cxn ang="0">
                    <a:pos x="657" y="1081"/>
                  </a:cxn>
                  <a:cxn ang="0">
                    <a:pos x="921" y="1173"/>
                  </a:cxn>
                  <a:cxn ang="0">
                    <a:pos x="1223" y="1270"/>
                  </a:cxn>
                  <a:cxn ang="0">
                    <a:pos x="1559" y="1369"/>
                  </a:cxn>
                  <a:cxn ang="0">
                    <a:pos x="1922" y="1465"/>
                  </a:cxn>
                  <a:cxn ang="0">
                    <a:pos x="2310" y="1555"/>
                  </a:cxn>
                  <a:cxn ang="0">
                    <a:pos x="2718" y="1635"/>
                  </a:cxn>
                  <a:cxn ang="0">
                    <a:pos x="2930" y="1672"/>
                  </a:cxn>
                  <a:cxn ang="0">
                    <a:pos x="3146" y="1703"/>
                  </a:cxn>
                  <a:cxn ang="0">
                    <a:pos x="3363" y="1731"/>
                  </a:cxn>
                  <a:cxn ang="0">
                    <a:pos x="3585" y="1753"/>
                  </a:cxn>
                  <a:cxn ang="0">
                    <a:pos x="3809" y="1771"/>
                  </a:cxn>
                  <a:cxn ang="0">
                    <a:pos x="4035" y="1785"/>
                  </a:cxn>
                  <a:cxn ang="0">
                    <a:pos x="4263" y="1790"/>
                  </a:cxn>
                  <a:cxn ang="0">
                    <a:pos x="4491" y="1790"/>
                  </a:cxn>
                  <a:cxn ang="0">
                    <a:pos x="4720" y="1783"/>
                  </a:cxn>
                  <a:cxn ang="0">
                    <a:pos x="4949" y="1767"/>
                  </a:cxn>
                  <a:cxn ang="0">
                    <a:pos x="5057" y="1759"/>
                  </a:cxn>
                  <a:cxn ang="0">
                    <a:pos x="5267" y="1734"/>
                  </a:cxn>
                  <a:cxn ang="0">
                    <a:pos x="5469" y="1705"/>
                  </a:cxn>
                  <a:cxn ang="0">
                    <a:pos x="5665" y="1672"/>
                  </a:cxn>
                  <a:cxn ang="0">
                    <a:pos x="5853" y="1632"/>
                  </a:cxn>
                  <a:cxn ang="0">
                    <a:pos x="6037" y="1588"/>
                  </a:cxn>
                  <a:cxn ang="0">
                    <a:pos x="6213" y="1540"/>
                  </a:cxn>
                  <a:cxn ang="0">
                    <a:pos x="6383" y="1487"/>
                  </a:cxn>
                  <a:cxn ang="0">
                    <a:pos x="6548" y="1432"/>
                  </a:cxn>
                  <a:cxn ang="0">
                    <a:pos x="6708" y="1374"/>
                  </a:cxn>
                  <a:cxn ang="0">
                    <a:pos x="6863" y="1312"/>
                  </a:cxn>
                  <a:cxn ang="0">
                    <a:pos x="7085" y="1216"/>
                  </a:cxn>
                  <a:cxn ang="0">
                    <a:pos x="7367" y="1081"/>
                  </a:cxn>
                  <a:cxn ang="0">
                    <a:pos x="7629" y="942"/>
                  </a:cxn>
                  <a:cxn ang="0">
                    <a:pos x="7878" y="801"/>
                  </a:cxn>
                  <a:cxn ang="0">
                    <a:pos x="8112" y="660"/>
                  </a:cxn>
                  <a:cxn ang="0">
                    <a:pos x="8549" y="394"/>
                  </a:cxn>
                  <a:cxn ang="0">
                    <a:pos x="8755" y="274"/>
                  </a:cxn>
                  <a:cxn ang="0">
                    <a:pos x="8953" y="166"/>
                  </a:cxn>
                  <a:cxn ang="0">
                    <a:pos x="9148" y="74"/>
                  </a:cxn>
                  <a:cxn ang="0">
                    <a:pos x="9244" y="34"/>
                  </a:cxn>
                  <a:cxn ang="0">
                    <a:pos x="9339" y="0"/>
                  </a:cxn>
                </a:cxnLst>
                <a:rect l="0" t="0" r="r" b="b"/>
                <a:pathLst>
                  <a:path w="9339" h="1790">
                    <a:moveTo>
                      <a:pt x="9339" y="0"/>
                    </a:moveTo>
                    <a:lnTo>
                      <a:pt x="9339" y="0"/>
                    </a:lnTo>
                    <a:lnTo>
                      <a:pt x="9026" y="53"/>
                    </a:lnTo>
                    <a:lnTo>
                      <a:pt x="8708" y="106"/>
                    </a:lnTo>
                    <a:lnTo>
                      <a:pt x="8387" y="156"/>
                    </a:lnTo>
                    <a:lnTo>
                      <a:pt x="8060" y="203"/>
                    </a:lnTo>
                    <a:lnTo>
                      <a:pt x="7730" y="250"/>
                    </a:lnTo>
                    <a:lnTo>
                      <a:pt x="7395" y="293"/>
                    </a:lnTo>
                    <a:lnTo>
                      <a:pt x="7056" y="335"/>
                    </a:lnTo>
                    <a:lnTo>
                      <a:pt x="6713" y="375"/>
                    </a:lnTo>
                    <a:lnTo>
                      <a:pt x="6368" y="413"/>
                    </a:lnTo>
                    <a:lnTo>
                      <a:pt x="6018" y="448"/>
                    </a:lnTo>
                    <a:lnTo>
                      <a:pt x="5664" y="483"/>
                    </a:lnTo>
                    <a:lnTo>
                      <a:pt x="5307" y="514"/>
                    </a:lnTo>
                    <a:lnTo>
                      <a:pt x="4949" y="542"/>
                    </a:lnTo>
                    <a:lnTo>
                      <a:pt x="4586" y="568"/>
                    </a:lnTo>
                    <a:lnTo>
                      <a:pt x="4221" y="592"/>
                    </a:lnTo>
                    <a:lnTo>
                      <a:pt x="3853" y="615"/>
                    </a:lnTo>
                    <a:lnTo>
                      <a:pt x="3853" y="615"/>
                    </a:lnTo>
                    <a:lnTo>
                      <a:pt x="1868" y="724"/>
                    </a:lnTo>
                    <a:lnTo>
                      <a:pt x="919" y="775"/>
                    </a:lnTo>
                    <a:lnTo>
                      <a:pt x="2" y="820"/>
                    </a:lnTo>
                    <a:lnTo>
                      <a:pt x="0" y="822"/>
                    </a:lnTo>
                    <a:lnTo>
                      <a:pt x="0" y="822"/>
                    </a:lnTo>
                    <a:lnTo>
                      <a:pt x="30" y="834"/>
                    </a:lnTo>
                    <a:lnTo>
                      <a:pt x="113" y="870"/>
                    </a:lnTo>
                    <a:lnTo>
                      <a:pt x="249" y="926"/>
                    </a:lnTo>
                    <a:lnTo>
                      <a:pt x="431" y="997"/>
                    </a:lnTo>
                    <a:lnTo>
                      <a:pt x="539" y="1037"/>
                    </a:lnTo>
                    <a:lnTo>
                      <a:pt x="657" y="1081"/>
                    </a:lnTo>
                    <a:lnTo>
                      <a:pt x="784" y="1126"/>
                    </a:lnTo>
                    <a:lnTo>
                      <a:pt x="921" y="1173"/>
                    </a:lnTo>
                    <a:lnTo>
                      <a:pt x="1069" y="1221"/>
                    </a:lnTo>
                    <a:lnTo>
                      <a:pt x="1223" y="1270"/>
                    </a:lnTo>
                    <a:lnTo>
                      <a:pt x="1387" y="1319"/>
                    </a:lnTo>
                    <a:lnTo>
                      <a:pt x="1559" y="1369"/>
                    </a:lnTo>
                    <a:lnTo>
                      <a:pt x="1736" y="1418"/>
                    </a:lnTo>
                    <a:lnTo>
                      <a:pt x="1922" y="1465"/>
                    </a:lnTo>
                    <a:lnTo>
                      <a:pt x="2113" y="1512"/>
                    </a:lnTo>
                    <a:lnTo>
                      <a:pt x="2310" y="1555"/>
                    </a:lnTo>
                    <a:lnTo>
                      <a:pt x="2511" y="1597"/>
                    </a:lnTo>
                    <a:lnTo>
                      <a:pt x="2718" y="1635"/>
                    </a:lnTo>
                    <a:lnTo>
                      <a:pt x="2824" y="1654"/>
                    </a:lnTo>
                    <a:lnTo>
                      <a:pt x="2930" y="1672"/>
                    </a:lnTo>
                    <a:lnTo>
                      <a:pt x="3036" y="1687"/>
                    </a:lnTo>
                    <a:lnTo>
                      <a:pt x="3146" y="1703"/>
                    </a:lnTo>
                    <a:lnTo>
                      <a:pt x="3253" y="1717"/>
                    </a:lnTo>
                    <a:lnTo>
                      <a:pt x="3363" y="1731"/>
                    </a:lnTo>
                    <a:lnTo>
                      <a:pt x="3474" y="1743"/>
                    </a:lnTo>
                    <a:lnTo>
                      <a:pt x="3585" y="1753"/>
                    </a:lnTo>
                    <a:lnTo>
                      <a:pt x="3696" y="1764"/>
                    </a:lnTo>
                    <a:lnTo>
                      <a:pt x="3809" y="1771"/>
                    </a:lnTo>
                    <a:lnTo>
                      <a:pt x="3922" y="1778"/>
                    </a:lnTo>
                    <a:lnTo>
                      <a:pt x="4035" y="1785"/>
                    </a:lnTo>
                    <a:lnTo>
                      <a:pt x="4148" y="1788"/>
                    </a:lnTo>
                    <a:lnTo>
                      <a:pt x="4263" y="1790"/>
                    </a:lnTo>
                    <a:lnTo>
                      <a:pt x="4378" y="1790"/>
                    </a:lnTo>
                    <a:lnTo>
                      <a:pt x="4491" y="1790"/>
                    </a:lnTo>
                    <a:lnTo>
                      <a:pt x="4605" y="1786"/>
                    </a:lnTo>
                    <a:lnTo>
                      <a:pt x="4720" y="1783"/>
                    </a:lnTo>
                    <a:lnTo>
                      <a:pt x="4835" y="1776"/>
                    </a:lnTo>
                    <a:lnTo>
                      <a:pt x="4949" y="1767"/>
                    </a:lnTo>
                    <a:lnTo>
                      <a:pt x="4949" y="1767"/>
                    </a:lnTo>
                    <a:lnTo>
                      <a:pt x="5057" y="1759"/>
                    </a:lnTo>
                    <a:lnTo>
                      <a:pt x="5163" y="1746"/>
                    </a:lnTo>
                    <a:lnTo>
                      <a:pt x="5267" y="1734"/>
                    </a:lnTo>
                    <a:lnTo>
                      <a:pt x="5368" y="1720"/>
                    </a:lnTo>
                    <a:lnTo>
                      <a:pt x="5469" y="1705"/>
                    </a:lnTo>
                    <a:lnTo>
                      <a:pt x="5568" y="1689"/>
                    </a:lnTo>
                    <a:lnTo>
                      <a:pt x="5665" y="1672"/>
                    </a:lnTo>
                    <a:lnTo>
                      <a:pt x="5759" y="1653"/>
                    </a:lnTo>
                    <a:lnTo>
                      <a:pt x="5853" y="1632"/>
                    </a:lnTo>
                    <a:lnTo>
                      <a:pt x="5945" y="1611"/>
                    </a:lnTo>
                    <a:lnTo>
                      <a:pt x="6037" y="1588"/>
                    </a:lnTo>
                    <a:lnTo>
                      <a:pt x="6126" y="1564"/>
                    </a:lnTo>
                    <a:lnTo>
                      <a:pt x="6213" y="1540"/>
                    </a:lnTo>
                    <a:lnTo>
                      <a:pt x="6300" y="1513"/>
                    </a:lnTo>
                    <a:lnTo>
                      <a:pt x="6383" y="1487"/>
                    </a:lnTo>
                    <a:lnTo>
                      <a:pt x="6467" y="1461"/>
                    </a:lnTo>
                    <a:lnTo>
                      <a:pt x="6548" y="1432"/>
                    </a:lnTo>
                    <a:lnTo>
                      <a:pt x="6630" y="1404"/>
                    </a:lnTo>
                    <a:lnTo>
                      <a:pt x="6708" y="1374"/>
                    </a:lnTo>
                    <a:lnTo>
                      <a:pt x="6786" y="1343"/>
                    </a:lnTo>
                    <a:lnTo>
                      <a:pt x="6863" y="1312"/>
                    </a:lnTo>
                    <a:lnTo>
                      <a:pt x="6939" y="1281"/>
                    </a:lnTo>
                    <a:lnTo>
                      <a:pt x="7085" y="1216"/>
                    </a:lnTo>
                    <a:lnTo>
                      <a:pt x="7228" y="1150"/>
                    </a:lnTo>
                    <a:lnTo>
                      <a:pt x="7367" y="1081"/>
                    </a:lnTo>
                    <a:lnTo>
                      <a:pt x="7499" y="1011"/>
                    </a:lnTo>
                    <a:lnTo>
                      <a:pt x="7629" y="942"/>
                    </a:lnTo>
                    <a:lnTo>
                      <a:pt x="7756" y="870"/>
                    </a:lnTo>
                    <a:lnTo>
                      <a:pt x="7878" y="801"/>
                    </a:lnTo>
                    <a:lnTo>
                      <a:pt x="7996" y="730"/>
                    </a:lnTo>
                    <a:lnTo>
                      <a:pt x="8112" y="660"/>
                    </a:lnTo>
                    <a:lnTo>
                      <a:pt x="8337" y="524"/>
                    </a:lnTo>
                    <a:lnTo>
                      <a:pt x="8549" y="394"/>
                    </a:lnTo>
                    <a:lnTo>
                      <a:pt x="8653" y="333"/>
                    </a:lnTo>
                    <a:lnTo>
                      <a:pt x="8755" y="274"/>
                    </a:lnTo>
                    <a:lnTo>
                      <a:pt x="8854" y="219"/>
                    </a:lnTo>
                    <a:lnTo>
                      <a:pt x="8953" y="166"/>
                    </a:lnTo>
                    <a:lnTo>
                      <a:pt x="9051" y="118"/>
                    </a:lnTo>
                    <a:lnTo>
                      <a:pt x="9148" y="74"/>
                    </a:lnTo>
                    <a:lnTo>
                      <a:pt x="9197" y="53"/>
                    </a:lnTo>
                    <a:lnTo>
                      <a:pt x="9244" y="34"/>
                    </a:lnTo>
                    <a:lnTo>
                      <a:pt x="9292" y="17"/>
                    </a:lnTo>
                    <a:lnTo>
                      <a:pt x="9339" y="0"/>
                    </a:lnTo>
                    <a:lnTo>
                      <a:pt x="933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42" name="Freeform 8"/>
              <p:cNvSpPr>
                <a:spLocks/>
              </p:cNvSpPr>
              <p:nvPr/>
            </p:nvSpPr>
            <p:spPr bwMode="auto">
              <a:xfrm>
                <a:off x="795338" y="0"/>
                <a:ext cx="7554913" cy="1363663"/>
              </a:xfrm>
              <a:custGeom>
                <a:avLst/>
                <a:gdLst/>
                <a:ahLst/>
                <a:cxnLst>
                  <a:cxn ang="0">
                    <a:pos x="9337" y="899"/>
                  </a:cxn>
                  <a:cxn ang="0">
                    <a:pos x="9428" y="874"/>
                  </a:cxn>
                  <a:cxn ang="0">
                    <a:pos x="9518" y="862"/>
                  </a:cxn>
                  <a:cxn ang="0">
                    <a:pos x="9466" y="860"/>
                  </a:cxn>
                  <a:cxn ang="0">
                    <a:pos x="9362" y="852"/>
                  </a:cxn>
                  <a:cxn ang="0">
                    <a:pos x="9200" y="827"/>
                  </a:cxn>
                  <a:cxn ang="0">
                    <a:pos x="8971" y="780"/>
                  </a:cxn>
                  <a:cxn ang="0">
                    <a:pos x="8727" y="720"/>
                  </a:cxn>
                  <a:cxn ang="0">
                    <a:pos x="8331" y="608"/>
                  </a:cxn>
                  <a:cxn ang="0">
                    <a:pos x="7891" y="481"/>
                  </a:cxn>
                  <a:cxn ang="0">
                    <a:pos x="7572" y="395"/>
                  </a:cxn>
                  <a:cxn ang="0">
                    <a:pos x="7229" y="308"/>
                  </a:cxn>
                  <a:cxn ang="0">
                    <a:pos x="6861" y="226"/>
                  </a:cxn>
                  <a:cxn ang="0">
                    <a:pos x="6466" y="153"/>
                  </a:cxn>
                  <a:cxn ang="0">
                    <a:pos x="6152" y="104"/>
                  </a:cxn>
                  <a:cxn ang="0">
                    <a:pos x="5933" y="76"/>
                  </a:cxn>
                  <a:cxn ang="0">
                    <a:pos x="5707" y="52"/>
                  </a:cxn>
                  <a:cxn ang="0">
                    <a:pos x="5474" y="31"/>
                  </a:cxn>
                  <a:cxn ang="0">
                    <a:pos x="5231" y="16"/>
                  </a:cxn>
                  <a:cxn ang="0">
                    <a:pos x="4982" y="5"/>
                  </a:cxn>
                  <a:cxn ang="0">
                    <a:pos x="4723" y="0"/>
                  </a:cxn>
                  <a:cxn ang="0">
                    <a:pos x="4456" y="0"/>
                  </a:cxn>
                  <a:cxn ang="0">
                    <a:pos x="4181" y="7"/>
                  </a:cxn>
                  <a:cxn ang="0">
                    <a:pos x="3896" y="19"/>
                  </a:cxn>
                  <a:cxn ang="0">
                    <a:pos x="3750" y="28"/>
                  </a:cxn>
                  <a:cxn ang="0">
                    <a:pos x="3463" y="52"/>
                  </a:cxn>
                  <a:cxn ang="0">
                    <a:pos x="3192" y="82"/>
                  </a:cxn>
                  <a:cxn ang="0">
                    <a:pos x="2935" y="118"/>
                  </a:cxn>
                  <a:cxn ang="0">
                    <a:pos x="2692" y="160"/>
                  </a:cxn>
                  <a:cxn ang="0">
                    <a:pos x="2461" y="209"/>
                  </a:cxn>
                  <a:cxn ang="0">
                    <a:pos x="2243" y="261"/>
                  </a:cxn>
                  <a:cxn ang="0">
                    <a:pos x="2038" y="316"/>
                  </a:cxn>
                  <a:cxn ang="0">
                    <a:pos x="1847" y="377"/>
                  </a:cxn>
                  <a:cxn ang="0">
                    <a:pos x="1666" y="441"/>
                  </a:cxn>
                  <a:cxn ang="0">
                    <a:pos x="1496" y="509"/>
                  </a:cxn>
                  <a:cxn ang="0">
                    <a:pos x="1338" y="579"/>
                  </a:cxn>
                  <a:cxn ang="0">
                    <a:pos x="1192" y="650"/>
                  </a:cxn>
                  <a:cxn ang="0">
                    <a:pos x="1055" y="721"/>
                  </a:cxn>
                  <a:cxn ang="0">
                    <a:pos x="928" y="796"/>
                  </a:cxn>
                  <a:cxn ang="0">
                    <a:pos x="811" y="869"/>
                  </a:cxn>
                  <a:cxn ang="0">
                    <a:pos x="705" y="944"/>
                  </a:cxn>
                  <a:cxn ang="0">
                    <a:pos x="606" y="1017"/>
                  </a:cxn>
                  <a:cxn ang="0">
                    <a:pos x="518" y="1090"/>
                  </a:cxn>
                  <a:cxn ang="0">
                    <a:pos x="436" y="1161"/>
                  </a:cxn>
                  <a:cxn ang="0">
                    <a:pos x="299" y="1295"/>
                  </a:cxn>
                  <a:cxn ang="0">
                    <a:pos x="191" y="1418"/>
                  </a:cxn>
                  <a:cxn ang="0">
                    <a:pos x="111" y="1526"/>
                  </a:cxn>
                  <a:cxn ang="0">
                    <a:pos x="54" y="1613"/>
                  </a:cxn>
                  <a:cxn ang="0">
                    <a:pos x="19" y="1677"/>
                  </a:cxn>
                  <a:cxn ang="0">
                    <a:pos x="0" y="1719"/>
                  </a:cxn>
                  <a:cxn ang="0">
                    <a:pos x="917" y="1674"/>
                  </a:cxn>
                  <a:cxn ang="0">
                    <a:pos x="3851" y="1514"/>
                  </a:cxn>
                  <a:cxn ang="0">
                    <a:pos x="4219" y="1491"/>
                  </a:cxn>
                  <a:cxn ang="0">
                    <a:pos x="4947" y="1441"/>
                  </a:cxn>
                  <a:cxn ang="0">
                    <a:pos x="5662" y="1382"/>
                  </a:cxn>
                  <a:cxn ang="0">
                    <a:pos x="6366" y="1312"/>
                  </a:cxn>
                  <a:cxn ang="0">
                    <a:pos x="7054" y="1234"/>
                  </a:cxn>
                  <a:cxn ang="0">
                    <a:pos x="7728" y="1149"/>
                  </a:cxn>
                  <a:cxn ang="0">
                    <a:pos x="8385" y="1055"/>
                  </a:cxn>
                  <a:cxn ang="0">
                    <a:pos x="9024" y="952"/>
                  </a:cxn>
                  <a:cxn ang="0">
                    <a:pos x="9337" y="899"/>
                  </a:cxn>
                </a:cxnLst>
                <a:rect l="0" t="0" r="r" b="b"/>
                <a:pathLst>
                  <a:path w="9518" h="1719">
                    <a:moveTo>
                      <a:pt x="9337" y="899"/>
                    </a:moveTo>
                    <a:lnTo>
                      <a:pt x="9337" y="899"/>
                    </a:lnTo>
                    <a:lnTo>
                      <a:pt x="9382" y="885"/>
                    </a:lnTo>
                    <a:lnTo>
                      <a:pt x="9428" y="874"/>
                    </a:lnTo>
                    <a:lnTo>
                      <a:pt x="9473" y="867"/>
                    </a:lnTo>
                    <a:lnTo>
                      <a:pt x="9518" y="862"/>
                    </a:lnTo>
                    <a:lnTo>
                      <a:pt x="9518" y="862"/>
                    </a:lnTo>
                    <a:lnTo>
                      <a:pt x="9466" y="860"/>
                    </a:lnTo>
                    <a:lnTo>
                      <a:pt x="9414" y="857"/>
                    </a:lnTo>
                    <a:lnTo>
                      <a:pt x="9362" y="852"/>
                    </a:lnTo>
                    <a:lnTo>
                      <a:pt x="9308" y="845"/>
                    </a:lnTo>
                    <a:lnTo>
                      <a:pt x="9200" y="827"/>
                    </a:lnTo>
                    <a:lnTo>
                      <a:pt x="9087" y="806"/>
                    </a:lnTo>
                    <a:lnTo>
                      <a:pt x="8971" y="780"/>
                    </a:lnTo>
                    <a:lnTo>
                      <a:pt x="8851" y="753"/>
                    </a:lnTo>
                    <a:lnTo>
                      <a:pt x="8727" y="720"/>
                    </a:lnTo>
                    <a:lnTo>
                      <a:pt x="8600" y="685"/>
                    </a:lnTo>
                    <a:lnTo>
                      <a:pt x="8331" y="608"/>
                    </a:lnTo>
                    <a:lnTo>
                      <a:pt x="8043" y="525"/>
                    </a:lnTo>
                    <a:lnTo>
                      <a:pt x="7891" y="481"/>
                    </a:lnTo>
                    <a:lnTo>
                      <a:pt x="7735" y="438"/>
                    </a:lnTo>
                    <a:lnTo>
                      <a:pt x="7572" y="395"/>
                    </a:lnTo>
                    <a:lnTo>
                      <a:pt x="7403" y="351"/>
                    </a:lnTo>
                    <a:lnTo>
                      <a:pt x="7229" y="308"/>
                    </a:lnTo>
                    <a:lnTo>
                      <a:pt x="7049" y="266"/>
                    </a:lnTo>
                    <a:lnTo>
                      <a:pt x="6861" y="226"/>
                    </a:lnTo>
                    <a:lnTo>
                      <a:pt x="6666" y="189"/>
                    </a:lnTo>
                    <a:lnTo>
                      <a:pt x="6466" y="153"/>
                    </a:lnTo>
                    <a:lnTo>
                      <a:pt x="6258" y="120"/>
                    </a:lnTo>
                    <a:lnTo>
                      <a:pt x="6152" y="104"/>
                    </a:lnTo>
                    <a:lnTo>
                      <a:pt x="6044" y="90"/>
                    </a:lnTo>
                    <a:lnTo>
                      <a:pt x="5933" y="76"/>
                    </a:lnTo>
                    <a:lnTo>
                      <a:pt x="5822" y="64"/>
                    </a:lnTo>
                    <a:lnTo>
                      <a:pt x="5707" y="52"/>
                    </a:lnTo>
                    <a:lnTo>
                      <a:pt x="5592" y="42"/>
                    </a:lnTo>
                    <a:lnTo>
                      <a:pt x="5474" y="31"/>
                    </a:lnTo>
                    <a:lnTo>
                      <a:pt x="5354" y="23"/>
                    </a:lnTo>
                    <a:lnTo>
                      <a:pt x="5231" y="16"/>
                    </a:lnTo>
                    <a:lnTo>
                      <a:pt x="5107" y="10"/>
                    </a:lnTo>
                    <a:lnTo>
                      <a:pt x="4982" y="5"/>
                    </a:lnTo>
                    <a:lnTo>
                      <a:pt x="4854" y="2"/>
                    </a:lnTo>
                    <a:lnTo>
                      <a:pt x="4723" y="0"/>
                    </a:lnTo>
                    <a:lnTo>
                      <a:pt x="4591" y="0"/>
                    </a:lnTo>
                    <a:lnTo>
                      <a:pt x="4456" y="0"/>
                    </a:lnTo>
                    <a:lnTo>
                      <a:pt x="4318" y="2"/>
                    </a:lnTo>
                    <a:lnTo>
                      <a:pt x="4181" y="7"/>
                    </a:lnTo>
                    <a:lnTo>
                      <a:pt x="4039" y="12"/>
                    </a:lnTo>
                    <a:lnTo>
                      <a:pt x="3896" y="19"/>
                    </a:lnTo>
                    <a:lnTo>
                      <a:pt x="3750" y="28"/>
                    </a:lnTo>
                    <a:lnTo>
                      <a:pt x="3750" y="28"/>
                    </a:lnTo>
                    <a:lnTo>
                      <a:pt x="3606" y="38"/>
                    </a:lnTo>
                    <a:lnTo>
                      <a:pt x="3463" y="52"/>
                    </a:lnTo>
                    <a:lnTo>
                      <a:pt x="3326" y="66"/>
                    </a:lnTo>
                    <a:lnTo>
                      <a:pt x="3192" y="82"/>
                    </a:lnTo>
                    <a:lnTo>
                      <a:pt x="3062" y="99"/>
                    </a:lnTo>
                    <a:lnTo>
                      <a:pt x="2935" y="118"/>
                    </a:lnTo>
                    <a:lnTo>
                      <a:pt x="2812" y="139"/>
                    </a:lnTo>
                    <a:lnTo>
                      <a:pt x="2692" y="160"/>
                    </a:lnTo>
                    <a:lnTo>
                      <a:pt x="2575" y="184"/>
                    </a:lnTo>
                    <a:lnTo>
                      <a:pt x="2461" y="209"/>
                    </a:lnTo>
                    <a:lnTo>
                      <a:pt x="2351" y="233"/>
                    </a:lnTo>
                    <a:lnTo>
                      <a:pt x="2243" y="261"/>
                    </a:lnTo>
                    <a:lnTo>
                      <a:pt x="2139" y="289"/>
                    </a:lnTo>
                    <a:lnTo>
                      <a:pt x="2038" y="316"/>
                    </a:lnTo>
                    <a:lnTo>
                      <a:pt x="1941" y="348"/>
                    </a:lnTo>
                    <a:lnTo>
                      <a:pt x="1847" y="377"/>
                    </a:lnTo>
                    <a:lnTo>
                      <a:pt x="1755" y="410"/>
                    </a:lnTo>
                    <a:lnTo>
                      <a:pt x="1666" y="441"/>
                    </a:lnTo>
                    <a:lnTo>
                      <a:pt x="1579" y="474"/>
                    </a:lnTo>
                    <a:lnTo>
                      <a:pt x="1496" y="509"/>
                    </a:lnTo>
                    <a:lnTo>
                      <a:pt x="1416" y="544"/>
                    </a:lnTo>
                    <a:lnTo>
                      <a:pt x="1338" y="579"/>
                    </a:lnTo>
                    <a:lnTo>
                      <a:pt x="1263" y="614"/>
                    </a:lnTo>
                    <a:lnTo>
                      <a:pt x="1192" y="650"/>
                    </a:lnTo>
                    <a:lnTo>
                      <a:pt x="1122" y="685"/>
                    </a:lnTo>
                    <a:lnTo>
                      <a:pt x="1055" y="721"/>
                    </a:lnTo>
                    <a:lnTo>
                      <a:pt x="990" y="760"/>
                    </a:lnTo>
                    <a:lnTo>
                      <a:pt x="928" y="796"/>
                    </a:lnTo>
                    <a:lnTo>
                      <a:pt x="869" y="833"/>
                    </a:lnTo>
                    <a:lnTo>
                      <a:pt x="811" y="869"/>
                    </a:lnTo>
                    <a:lnTo>
                      <a:pt x="757" y="907"/>
                    </a:lnTo>
                    <a:lnTo>
                      <a:pt x="705" y="944"/>
                    </a:lnTo>
                    <a:lnTo>
                      <a:pt x="655" y="980"/>
                    </a:lnTo>
                    <a:lnTo>
                      <a:pt x="606" y="1017"/>
                    </a:lnTo>
                    <a:lnTo>
                      <a:pt x="561" y="1053"/>
                    </a:lnTo>
                    <a:lnTo>
                      <a:pt x="518" y="1090"/>
                    </a:lnTo>
                    <a:lnTo>
                      <a:pt x="476" y="1125"/>
                    </a:lnTo>
                    <a:lnTo>
                      <a:pt x="436" y="1161"/>
                    </a:lnTo>
                    <a:lnTo>
                      <a:pt x="365" y="1229"/>
                    </a:lnTo>
                    <a:lnTo>
                      <a:pt x="299" y="1295"/>
                    </a:lnTo>
                    <a:lnTo>
                      <a:pt x="241" y="1359"/>
                    </a:lnTo>
                    <a:lnTo>
                      <a:pt x="191" y="1418"/>
                    </a:lnTo>
                    <a:lnTo>
                      <a:pt x="147" y="1474"/>
                    </a:lnTo>
                    <a:lnTo>
                      <a:pt x="111" y="1526"/>
                    </a:lnTo>
                    <a:lnTo>
                      <a:pt x="80" y="1573"/>
                    </a:lnTo>
                    <a:lnTo>
                      <a:pt x="54" y="1613"/>
                    </a:lnTo>
                    <a:lnTo>
                      <a:pt x="33" y="1648"/>
                    </a:lnTo>
                    <a:lnTo>
                      <a:pt x="19" y="1677"/>
                    </a:lnTo>
                    <a:lnTo>
                      <a:pt x="8" y="1698"/>
                    </a:lnTo>
                    <a:lnTo>
                      <a:pt x="0" y="1719"/>
                    </a:lnTo>
                    <a:lnTo>
                      <a:pt x="0" y="1719"/>
                    </a:lnTo>
                    <a:lnTo>
                      <a:pt x="917" y="1674"/>
                    </a:lnTo>
                    <a:lnTo>
                      <a:pt x="1866" y="1623"/>
                    </a:lnTo>
                    <a:lnTo>
                      <a:pt x="3851" y="1514"/>
                    </a:lnTo>
                    <a:lnTo>
                      <a:pt x="3851" y="1514"/>
                    </a:lnTo>
                    <a:lnTo>
                      <a:pt x="4219" y="1491"/>
                    </a:lnTo>
                    <a:lnTo>
                      <a:pt x="4584" y="1467"/>
                    </a:lnTo>
                    <a:lnTo>
                      <a:pt x="4947" y="1441"/>
                    </a:lnTo>
                    <a:lnTo>
                      <a:pt x="5305" y="1413"/>
                    </a:lnTo>
                    <a:lnTo>
                      <a:pt x="5662" y="1382"/>
                    </a:lnTo>
                    <a:lnTo>
                      <a:pt x="6016" y="1347"/>
                    </a:lnTo>
                    <a:lnTo>
                      <a:pt x="6366" y="1312"/>
                    </a:lnTo>
                    <a:lnTo>
                      <a:pt x="6711" y="1274"/>
                    </a:lnTo>
                    <a:lnTo>
                      <a:pt x="7054" y="1234"/>
                    </a:lnTo>
                    <a:lnTo>
                      <a:pt x="7393" y="1192"/>
                    </a:lnTo>
                    <a:lnTo>
                      <a:pt x="7728" y="1149"/>
                    </a:lnTo>
                    <a:lnTo>
                      <a:pt x="8058" y="1102"/>
                    </a:lnTo>
                    <a:lnTo>
                      <a:pt x="8385" y="1055"/>
                    </a:lnTo>
                    <a:lnTo>
                      <a:pt x="8706" y="1005"/>
                    </a:lnTo>
                    <a:lnTo>
                      <a:pt x="9024" y="952"/>
                    </a:lnTo>
                    <a:lnTo>
                      <a:pt x="9337" y="899"/>
                    </a:lnTo>
                    <a:lnTo>
                      <a:pt x="9337" y="89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26" name="Group 168"/>
            <p:cNvGrpSpPr/>
            <p:nvPr/>
          </p:nvGrpSpPr>
          <p:grpSpPr>
            <a:xfrm rot="1650327">
              <a:off x="5510103" y="1309858"/>
              <a:ext cx="303252" cy="149389"/>
              <a:chOff x="793750" y="0"/>
              <a:chExt cx="7556501" cy="2116991"/>
            </a:xfrm>
            <a:grpFill/>
          </p:grpSpPr>
          <p:sp>
            <p:nvSpPr>
              <p:cNvPr id="39" name="Freeform 7"/>
              <p:cNvSpPr>
                <a:spLocks/>
              </p:cNvSpPr>
              <p:nvPr/>
            </p:nvSpPr>
            <p:spPr bwMode="auto">
              <a:xfrm>
                <a:off x="793750" y="696178"/>
                <a:ext cx="7413625" cy="1420813"/>
              </a:xfrm>
              <a:custGeom>
                <a:avLst/>
                <a:gdLst/>
                <a:ahLst/>
                <a:cxnLst>
                  <a:cxn ang="0">
                    <a:pos x="9339" y="0"/>
                  </a:cxn>
                  <a:cxn ang="0">
                    <a:pos x="8708" y="106"/>
                  </a:cxn>
                  <a:cxn ang="0">
                    <a:pos x="8060" y="203"/>
                  </a:cxn>
                  <a:cxn ang="0">
                    <a:pos x="7395" y="293"/>
                  </a:cxn>
                  <a:cxn ang="0">
                    <a:pos x="6713" y="375"/>
                  </a:cxn>
                  <a:cxn ang="0">
                    <a:pos x="6018" y="448"/>
                  </a:cxn>
                  <a:cxn ang="0">
                    <a:pos x="5307" y="514"/>
                  </a:cxn>
                  <a:cxn ang="0">
                    <a:pos x="4586" y="568"/>
                  </a:cxn>
                  <a:cxn ang="0">
                    <a:pos x="3853" y="615"/>
                  </a:cxn>
                  <a:cxn ang="0">
                    <a:pos x="1868" y="724"/>
                  </a:cxn>
                  <a:cxn ang="0">
                    <a:pos x="2" y="820"/>
                  </a:cxn>
                  <a:cxn ang="0">
                    <a:pos x="0" y="822"/>
                  </a:cxn>
                  <a:cxn ang="0">
                    <a:pos x="113" y="870"/>
                  </a:cxn>
                  <a:cxn ang="0">
                    <a:pos x="431" y="997"/>
                  </a:cxn>
                  <a:cxn ang="0">
                    <a:pos x="657" y="1081"/>
                  </a:cxn>
                  <a:cxn ang="0">
                    <a:pos x="921" y="1173"/>
                  </a:cxn>
                  <a:cxn ang="0">
                    <a:pos x="1223" y="1270"/>
                  </a:cxn>
                  <a:cxn ang="0">
                    <a:pos x="1559" y="1369"/>
                  </a:cxn>
                  <a:cxn ang="0">
                    <a:pos x="1922" y="1465"/>
                  </a:cxn>
                  <a:cxn ang="0">
                    <a:pos x="2310" y="1555"/>
                  </a:cxn>
                  <a:cxn ang="0">
                    <a:pos x="2718" y="1635"/>
                  </a:cxn>
                  <a:cxn ang="0">
                    <a:pos x="2930" y="1672"/>
                  </a:cxn>
                  <a:cxn ang="0">
                    <a:pos x="3146" y="1703"/>
                  </a:cxn>
                  <a:cxn ang="0">
                    <a:pos x="3363" y="1731"/>
                  </a:cxn>
                  <a:cxn ang="0">
                    <a:pos x="3585" y="1753"/>
                  </a:cxn>
                  <a:cxn ang="0">
                    <a:pos x="3809" y="1771"/>
                  </a:cxn>
                  <a:cxn ang="0">
                    <a:pos x="4035" y="1785"/>
                  </a:cxn>
                  <a:cxn ang="0">
                    <a:pos x="4263" y="1790"/>
                  </a:cxn>
                  <a:cxn ang="0">
                    <a:pos x="4491" y="1790"/>
                  </a:cxn>
                  <a:cxn ang="0">
                    <a:pos x="4720" y="1783"/>
                  </a:cxn>
                  <a:cxn ang="0">
                    <a:pos x="4949" y="1767"/>
                  </a:cxn>
                  <a:cxn ang="0">
                    <a:pos x="5057" y="1759"/>
                  </a:cxn>
                  <a:cxn ang="0">
                    <a:pos x="5267" y="1734"/>
                  </a:cxn>
                  <a:cxn ang="0">
                    <a:pos x="5469" y="1705"/>
                  </a:cxn>
                  <a:cxn ang="0">
                    <a:pos x="5665" y="1672"/>
                  </a:cxn>
                  <a:cxn ang="0">
                    <a:pos x="5853" y="1632"/>
                  </a:cxn>
                  <a:cxn ang="0">
                    <a:pos x="6037" y="1588"/>
                  </a:cxn>
                  <a:cxn ang="0">
                    <a:pos x="6213" y="1540"/>
                  </a:cxn>
                  <a:cxn ang="0">
                    <a:pos x="6383" y="1487"/>
                  </a:cxn>
                  <a:cxn ang="0">
                    <a:pos x="6548" y="1432"/>
                  </a:cxn>
                  <a:cxn ang="0">
                    <a:pos x="6708" y="1374"/>
                  </a:cxn>
                  <a:cxn ang="0">
                    <a:pos x="6863" y="1312"/>
                  </a:cxn>
                  <a:cxn ang="0">
                    <a:pos x="7085" y="1216"/>
                  </a:cxn>
                  <a:cxn ang="0">
                    <a:pos x="7367" y="1081"/>
                  </a:cxn>
                  <a:cxn ang="0">
                    <a:pos x="7629" y="942"/>
                  </a:cxn>
                  <a:cxn ang="0">
                    <a:pos x="7878" y="801"/>
                  </a:cxn>
                  <a:cxn ang="0">
                    <a:pos x="8112" y="660"/>
                  </a:cxn>
                  <a:cxn ang="0">
                    <a:pos x="8549" y="394"/>
                  </a:cxn>
                  <a:cxn ang="0">
                    <a:pos x="8755" y="274"/>
                  </a:cxn>
                  <a:cxn ang="0">
                    <a:pos x="8953" y="166"/>
                  </a:cxn>
                  <a:cxn ang="0">
                    <a:pos x="9148" y="74"/>
                  </a:cxn>
                  <a:cxn ang="0">
                    <a:pos x="9244" y="34"/>
                  </a:cxn>
                  <a:cxn ang="0">
                    <a:pos x="9339" y="0"/>
                  </a:cxn>
                </a:cxnLst>
                <a:rect l="0" t="0" r="r" b="b"/>
                <a:pathLst>
                  <a:path w="9339" h="1790">
                    <a:moveTo>
                      <a:pt x="9339" y="0"/>
                    </a:moveTo>
                    <a:lnTo>
                      <a:pt x="9339" y="0"/>
                    </a:lnTo>
                    <a:lnTo>
                      <a:pt x="9026" y="53"/>
                    </a:lnTo>
                    <a:lnTo>
                      <a:pt x="8708" y="106"/>
                    </a:lnTo>
                    <a:lnTo>
                      <a:pt x="8387" y="156"/>
                    </a:lnTo>
                    <a:lnTo>
                      <a:pt x="8060" y="203"/>
                    </a:lnTo>
                    <a:lnTo>
                      <a:pt x="7730" y="250"/>
                    </a:lnTo>
                    <a:lnTo>
                      <a:pt x="7395" y="293"/>
                    </a:lnTo>
                    <a:lnTo>
                      <a:pt x="7056" y="335"/>
                    </a:lnTo>
                    <a:lnTo>
                      <a:pt x="6713" y="375"/>
                    </a:lnTo>
                    <a:lnTo>
                      <a:pt x="6368" y="413"/>
                    </a:lnTo>
                    <a:lnTo>
                      <a:pt x="6018" y="448"/>
                    </a:lnTo>
                    <a:lnTo>
                      <a:pt x="5664" y="483"/>
                    </a:lnTo>
                    <a:lnTo>
                      <a:pt x="5307" y="514"/>
                    </a:lnTo>
                    <a:lnTo>
                      <a:pt x="4949" y="542"/>
                    </a:lnTo>
                    <a:lnTo>
                      <a:pt x="4586" y="568"/>
                    </a:lnTo>
                    <a:lnTo>
                      <a:pt x="4221" y="592"/>
                    </a:lnTo>
                    <a:lnTo>
                      <a:pt x="3853" y="615"/>
                    </a:lnTo>
                    <a:lnTo>
                      <a:pt x="3853" y="615"/>
                    </a:lnTo>
                    <a:lnTo>
                      <a:pt x="1868" y="724"/>
                    </a:lnTo>
                    <a:lnTo>
                      <a:pt x="919" y="775"/>
                    </a:lnTo>
                    <a:lnTo>
                      <a:pt x="2" y="820"/>
                    </a:lnTo>
                    <a:lnTo>
                      <a:pt x="0" y="822"/>
                    </a:lnTo>
                    <a:lnTo>
                      <a:pt x="0" y="822"/>
                    </a:lnTo>
                    <a:lnTo>
                      <a:pt x="30" y="834"/>
                    </a:lnTo>
                    <a:lnTo>
                      <a:pt x="113" y="870"/>
                    </a:lnTo>
                    <a:lnTo>
                      <a:pt x="249" y="926"/>
                    </a:lnTo>
                    <a:lnTo>
                      <a:pt x="431" y="997"/>
                    </a:lnTo>
                    <a:lnTo>
                      <a:pt x="539" y="1037"/>
                    </a:lnTo>
                    <a:lnTo>
                      <a:pt x="657" y="1081"/>
                    </a:lnTo>
                    <a:lnTo>
                      <a:pt x="784" y="1126"/>
                    </a:lnTo>
                    <a:lnTo>
                      <a:pt x="921" y="1173"/>
                    </a:lnTo>
                    <a:lnTo>
                      <a:pt x="1069" y="1221"/>
                    </a:lnTo>
                    <a:lnTo>
                      <a:pt x="1223" y="1270"/>
                    </a:lnTo>
                    <a:lnTo>
                      <a:pt x="1387" y="1319"/>
                    </a:lnTo>
                    <a:lnTo>
                      <a:pt x="1559" y="1369"/>
                    </a:lnTo>
                    <a:lnTo>
                      <a:pt x="1736" y="1418"/>
                    </a:lnTo>
                    <a:lnTo>
                      <a:pt x="1922" y="1465"/>
                    </a:lnTo>
                    <a:lnTo>
                      <a:pt x="2113" y="1512"/>
                    </a:lnTo>
                    <a:lnTo>
                      <a:pt x="2310" y="1555"/>
                    </a:lnTo>
                    <a:lnTo>
                      <a:pt x="2511" y="1597"/>
                    </a:lnTo>
                    <a:lnTo>
                      <a:pt x="2718" y="1635"/>
                    </a:lnTo>
                    <a:lnTo>
                      <a:pt x="2824" y="1654"/>
                    </a:lnTo>
                    <a:lnTo>
                      <a:pt x="2930" y="1672"/>
                    </a:lnTo>
                    <a:lnTo>
                      <a:pt x="3036" y="1687"/>
                    </a:lnTo>
                    <a:lnTo>
                      <a:pt x="3146" y="1703"/>
                    </a:lnTo>
                    <a:lnTo>
                      <a:pt x="3253" y="1717"/>
                    </a:lnTo>
                    <a:lnTo>
                      <a:pt x="3363" y="1731"/>
                    </a:lnTo>
                    <a:lnTo>
                      <a:pt x="3474" y="1743"/>
                    </a:lnTo>
                    <a:lnTo>
                      <a:pt x="3585" y="1753"/>
                    </a:lnTo>
                    <a:lnTo>
                      <a:pt x="3696" y="1764"/>
                    </a:lnTo>
                    <a:lnTo>
                      <a:pt x="3809" y="1771"/>
                    </a:lnTo>
                    <a:lnTo>
                      <a:pt x="3922" y="1778"/>
                    </a:lnTo>
                    <a:lnTo>
                      <a:pt x="4035" y="1785"/>
                    </a:lnTo>
                    <a:lnTo>
                      <a:pt x="4148" y="1788"/>
                    </a:lnTo>
                    <a:lnTo>
                      <a:pt x="4263" y="1790"/>
                    </a:lnTo>
                    <a:lnTo>
                      <a:pt x="4378" y="1790"/>
                    </a:lnTo>
                    <a:lnTo>
                      <a:pt x="4491" y="1790"/>
                    </a:lnTo>
                    <a:lnTo>
                      <a:pt x="4605" y="1786"/>
                    </a:lnTo>
                    <a:lnTo>
                      <a:pt x="4720" y="1783"/>
                    </a:lnTo>
                    <a:lnTo>
                      <a:pt x="4835" y="1776"/>
                    </a:lnTo>
                    <a:lnTo>
                      <a:pt x="4949" y="1767"/>
                    </a:lnTo>
                    <a:lnTo>
                      <a:pt x="4949" y="1767"/>
                    </a:lnTo>
                    <a:lnTo>
                      <a:pt x="5057" y="1759"/>
                    </a:lnTo>
                    <a:lnTo>
                      <a:pt x="5163" y="1746"/>
                    </a:lnTo>
                    <a:lnTo>
                      <a:pt x="5267" y="1734"/>
                    </a:lnTo>
                    <a:lnTo>
                      <a:pt x="5368" y="1720"/>
                    </a:lnTo>
                    <a:lnTo>
                      <a:pt x="5469" y="1705"/>
                    </a:lnTo>
                    <a:lnTo>
                      <a:pt x="5568" y="1689"/>
                    </a:lnTo>
                    <a:lnTo>
                      <a:pt x="5665" y="1672"/>
                    </a:lnTo>
                    <a:lnTo>
                      <a:pt x="5759" y="1653"/>
                    </a:lnTo>
                    <a:lnTo>
                      <a:pt x="5853" y="1632"/>
                    </a:lnTo>
                    <a:lnTo>
                      <a:pt x="5945" y="1611"/>
                    </a:lnTo>
                    <a:lnTo>
                      <a:pt x="6037" y="1588"/>
                    </a:lnTo>
                    <a:lnTo>
                      <a:pt x="6126" y="1564"/>
                    </a:lnTo>
                    <a:lnTo>
                      <a:pt x="6213" y="1540"/>
                    </a:lnTo>
                    <a:lnTo>
                      <a:pt x="6300" y="1513"/>
                    </a:lnTo>
                    <a:lnTo>
                      <a:pt x="6383" y="1487"/>
                    </a:lnTo>
                    <a:lnTo>
                      <a:pt x="6467" y="1461"/>
                    </a:lnTo>
                    <a:lnTo>
                      <a:pt x="6548" y="1432"/>
                    </a:lnTo>
                    <a:lnTo>
                      <a:pt x="6630" y="1404"/>
                    </a:lnTo>
                    <a:lnTo>
                      <a:pt x="6708" y="1374"/>
                    </a:lnTo>
                    <a:lnTo>
                      <a:pt x="6786" y="1343"/>
                    </a:lnTo>
                    <a:lnTo>
                      <a:pt x="6863" y="1312"/>
                    </a:lnTo>
                    <a:lnTo>
                      <a:pt x="6939" y="1281"/>
                    </a:lnTo>
                    <a:lnTo>
                      <a:pt x="7085" y="1216"/>
                    </a:lnTo>
                    <a:lnTo>
                      <a:pt x="7228" y="1150"/>
                    </a:lnTo>
                    <a:lnTo>
                      <a:pt x="7367" y="1081"/>
                    </a:lnTo>
                    <a:lnTo>
                      <a:pt x="7499" y="1011"/>
                    </a:lnTo>
                    <a:lnTo>
                      <a:pt x="7629" y="942"/>
                    </a:lnTo>
                    <a:lnTo>
                      <a:pt x="7756" y="870"/>
                    </a:lnTo>
                    <a:lnTo>
                      <a:pt x="7878" y="801"/>
                    </a:lnTo>
                    <a:lnTo>
                      <a:pt x="7996" y="730"/>
                    </a:lnTo>
                    <a:lnTo>
                      <a:pt x="8112" y="660"/>
                    </a:lnTo>
                    <a:lnTo>
                      <a:pt x="8337" y="524"/>
                    </a:lnTo>
                    <a:lnTo>
                      <a:pt x="8549" y="394"/>
                    </a:lnTo>
                    <a:lnTo>
                      <a:pt x="8653" y="333"/>
                    </a:lnTo>
                    <a:lnTo>
                      <a:pt x="8755" y="274"/>
                    </a:lnTo>
                    <a:lnTo>
                      <a:pt x="8854" y="219"/>
                    </a:lnTo>
                    <a:lnTo>
                      <a:pt x="8953" y="166"/>
                    </a:lnTo>
                    <a:lnTo>
                      <a:pt x="9051" y="118"/>
                    </a:lnTo>
                    <a:lnTo>
                      <a:pt x="9148" y="74"/>
                    </a:lnTo>
                    <a:lnTo>
                      <a:pt x="9197" y="53"/>
                    </a:lnTo>
                    <a:lnTo>
                      <a:pt x="9244" y="34"/>
                    </a:lnTo>
                    <a:lnTo>
                      <a:pt x="9292" y="17"/>
                    </a:lnTo>
                    <a:lnTo>
                      <a:pt x="9339" y="0"/>
                    </a:lnTo>
                    <a:lnTo>
                      <a:pt x="933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40" name="Freeform 8"/>
              <p:cNvSpPr>
                <a:spLocks/>
              </p:cNvSpPr>
              <p:nvPr/>
            </p:nvSpPr>
            <p:spPr bwMode="auto">
              <a:xfrm>
                <a:off x="795338" y="0"/>
                <a:ext cx="7554913" cy="1363663"/>
              </a:xfrm>
              <a:custGeom>
                <a:avLst/>
                <a:gdLst/>
                <a:ahLst/>
                <a:cxnLst>
                  <a:cxn ang="0">
                    <a:pos x="9337" y="899"/>
                  </a:cxn>
                  <a:cxn ang="0">
                    <a:pos x="9428" y="874"/>
                  </a:cxn>
                  <a:cxn ang="0">
                    <a:pos x="9518" y="862"/>
                  </a:cxn>
                  <a:cxn ang="0">
                    <a:pos x="9466" y="860"/>
                  </a:cxn>
                  <a:cxn ang="0">
                    <a:pos x="9362" y="852"/>
                  </a:cxn>
                  <a:cxn ang="0">
                    <a:pos x="9200" y="827"/>
                  </a:cxn>
                  <a:cxn ang="0">
                    <a:pos x="8971" y="780"/>
                  </a:cxn>
                  <a:cxn ang="0">
                    <a:pos x="8727" y="720"/>
                  </a:cxn>
                  <a:cxn ang="0">
                    <a:pos x="8331" y="608"/>
                  </a:cxn>
                  <a:cxn ang="0">
                    <a:pos x="7891" y="481"/>
                  </a:cxn>
                  <a:cxn ang="0">
                    <a:pos x="7572" y="395"/>
                  </a:cxn>
                  <a:cxn ang="0">
                    <a:pos x="7229" y="308"/>
                  </a:cxn>
                  <a:cxn ang="0">
                    <a:pos x="6861" y="226"/>
                  </a:cxn>
                  <a:cxn ang="0">
                    <a:pos x="6466" y="153"/>
                  </a:cxn>
                  <a:cxn ang="0">
                    <a:pos x="6152" y="104"/>
                  </a:cxn>
                  <a:cxn ang="0">
                    <a:pos x="5933" y="76"/>
                  </a:cxn>
                  <a:cxn ang="0">
                    <a:pos x="5707" y="52"/>
                  </a:cxn>
                  <a:cxn ang="0">
                    <a:pos x="5474" y="31"/>
                  </a:cxn>
                  <a:cxn ang="0">
                    <a:pos x="5231" y="16"/>
                  </a:cxn>
                  <a:cxn ang="0">
                    <a:pos x="4982" y="5"/>
                  </a:cxn>
                  <a:cxn ang="0">
                    <a:pos x="4723" y="0"/>
                  </a:cxn>
                  <a:cxn ang="0">
                    <a:pos x="4456" y="0"/>
                  </a:cxn>
                  <a:cxn ang="0">
                    <a:pos x="4181" y="7"/>
                  </a:cxn>
                  <a:cxn ang="0">
                    <a:pos x="3896" y="19"/>
                  </a:cxn>
                  <a:cxn ang="0">
                    <a:pos x="3750" y="28"/>
                  </a:cxn>
                  <a:cxn ang="0">
                    <a:pos x="3463" y="52"/>
                  </a:cxn>
                  <a:cxn ang="0">
                    <a:pos x="3192" y="82"/>
                  </a:cxn>
                  <a:cxn ang="0">
                    <a:pos x="2935" y="118"/>
                  </a:cxn>
                  <a:cxn ang="0">
                    <a:pos x="2692" y="160"/>
                  </a:cxn>
                  <a:cxn ang="0">
                    <a:pos x="2461" y="209"/>
                  </a:cxn>
                  <a:cxn ang="0">
                    <a:pos x="2243" y="261"/>
                  </a:cxn>
                  <a:cxn ang="0">
                    <a:pos x="2038" y="316"/>
                  </a:cxn>
                  <a:cxn ang="0">
                    <a:pos x="1847" y="377"/>
                  </a:cxn>
                  <a:cxn ang="0">
                    <a:pos x="1666" y="441"/>
                  </a:cxn>
                  <a:cxn ang="0">
                    <a:pos x="1496" y="509"/>
                  </a:cxn>
                  <a:cxn ang="0">
                    <a:pos x="1338" y="579"/>
                  </a:cxn>
                  <a:cxn ang="0">
                    <a:pos x="1192" y="650"/>
                  </a:cxn>
                  <a:cxn ang="0">
                    <a:pos x="1055" y="721"/>
                  </a:cxn>
                  <a:cxn ang="0">
                    <a:pos x="928" y="796"/>
                  </a:cxn>
                  <a:cxn ang="0">
                    <a:pos x="811" y="869"/>
                  </a:cxn>
                  <a:cxn ang="0">
                    <a:pos x="705" y="944"/>
                  </a:cxn>
                  <a:cxn ang="0">
                    <a:pos x="606" y="1017"/>
                  </a:cxn>
                  <a:cxn ang="0">
                    <a:pos x="518" y="1090"/>
                  </a:cxn>
                  <a:cxn ang="0">
                    <a:pos x="436" y="1161"/>
                  </a:cxn>
                  <a:cxn ang="0">
                    <a:pos x="299" y="1295"/>
                  </a:cxn>
                  <a:cxn ang="0">
                    <a:pos x="191" y="1418"/>
                  </a:cxn>
                  <a:cxn ang="0">
                    <a:pos x="111" y="1526"/>
                  </a:cxn>
                  <a:cxn ang="0">
                    <a:pos x="54" y="1613"/>
                  </a:cxn>
                  <a:cxn ang="0">
                    <a:pos x="19" y="1677"/>
                  </a:cxn>
                  <a:cxn ang="0">
                    <a:pos x="0" y="1719"/>
                  </a:cxn>
                  <a:cxn ang="0">
                    <a:pos x="917" y="1674"/>
                  </a:cxn>
                  <a:cxn ang="0">
                    <a:pos x="3851" y="1514"/>
                  </a:cxn>
                  <a:cxn ang="0">
                    <a:pos x="4219" y="1491"/>
                  </a:cxn>
                  <a:cxn ang="0">
                    <a:pos x="4947" y="1441"/>
                  </a:cxn>
                  <a:cxn ang="0">
                    <a:pos x="5662" y="1382"/>
                  </a:cxn>
                  <a:cxn ang="0">
                    <a:pos x="6366" y="1312"/>
                  </a:cxn>
                  <a:cxn ang="0">
                    <a:pos x="7054" y="1234"/>
                  </a:cxn>
                  <a:cxn ang="0">
                    <a:pos x="7728" y="1149"/>
                  </a:cxn>
                  <a:cxn ang="0">
                    <a:pos x="8385" y="1055"/>
                  </a:cxn>
                  <a:cxn ang="0">
                    <a:pos x="9024" y="952"/>
                  </a:cxn>
                  <a:cxn ang="0">
                    <a:pos x="9337" y="899"/>
                  </a:cxn>
                </a:cxnLst>
                <a:rect l="0" t="0" r="r" b="b"/>
                <a:pathLst>
                  <a:path w="9518" h="1719">
                    <a:moveTo>
                      <a:pt x="9337" y="899"/>
                    </a:moveTo>
                    <a:lnTo>
                      <a:pt x="9337" y="899"/>
                    </a:lnTo>
                    <a:lnTo>
                      <a:pt x="9382" y="885"/>
                    </a:lnTo>
                    <a:lnTo>
                      <a:pt x="9428" y="874"/>
                    </a:lnTo>
                    <a:lnTo>
                      <a:pt x="9473" y="867"/>
                    </a:lnTo>
                    <a:lnTo>
                      <a:pt x="9518" y="862"/>
                    </a:lnTo>
                    <a:lnTo>
                      <a:pt x="9518" y="862"/>
                    </a:lnTo>
                    <a:lnTo>
                      <a:pt x="9466" y="860"/>
                    </a:lnTo>
                    <a:lnTo>
                      <a:pt x="9414" y="857"/>
                    </a:lnTo>
                    <a:lnTo>
                      <a:pt x="9362" y="852"/>
                    </a:lnTo>
                    <a:lnTo>
                      <a:pt x="9308" y="845"/>
                    </a:lnTo>
                    <a:lnTo>
                      <a:pt x="9200" y="827"/>
                    </a:lnTo>
                    <a:lnTo>
                      <a:pt x="9087" y="806"/>
                    </a:lnTo>
                    <a:lnTo>
                      <a:pt x="8971" y="780"/>
                    </a:lnTo>
                    <a:lnTo>
                      <a:pt x="8851" y="753"/>
                    </a:lnTo>
                    <a:lnTo>
                      <a:pt x="8727" y="720"/>
                    </a:lnTo>
                    <a:lnTo>
                      <a:pt x="8600" y="685"/>
                    </a:lnTo>
                    <a:lnTo>
                      <a:pt x="8331" y="608"/>
                    </a:lnTo>
                    <a:lnTo>
                      <a:pt x="8043" y="525"/>
                    </a:lnTo>
                    <a:lnTo>
                      <a:pt x="7891" y="481"/>
                    </a:lnTo>
                    <a:lnTo>
                      <a:pt x="7735" y="438"/>
                    </a:lnTo>
                    <a:lnTo>
                      <a:pt x="7572" y="395"/>
                    </a:lnTo>
                    <a:lnTo>
                      <a:pt x="7403" y="351"/>
                    </a:lnTo>
                    <a:lnTo>
                      <a:pt x="7229" y="308"/>
                    </a:lnTo>
                    <a:lnTo>
                      <a:pt x="7049" y="266"/>
                    </a:lnTo>
                    <a:lnTo>
                      <a:pt x="6861" y="226"/>
                    </a:lnTo>
                    <a:lnTo>
                      <a:pt x="6666" y="189"/>
                    </a:lnTo>
                    <a:lnTo>
                      <a:pt x="6466" y="153"/>
                    </a:lnTo>
                    <a:lnTo>
                      <a:pt x="6258" y="120"/>
                    </a:lnTo>
                    <a:lnTo>
                      <a:pt x="6152" y="104"/>
                    </a:lnTo>
                    <a:lnTo>
                      <a:pt x="6044" y="90"/>
                    </a:lnTo>
                    <a:lnTo>
                      <a:pt x="5933" y="76"/>
                    </a:lnTo>
                    <a:lnTo>
                      <a:pt x="5822" y="64"/>
                    </a:lnTo>
                    <a:lnTo>
                      <a:pt x="5707" y="52"/>
                    </a:lnTo>
                    <a:lnTo>
                      <a:pt x="5592" y="42"/>
                    </a:lnTo>
                    <a:lnTo>
                      <a:pt x="5474" y="31"/>
                    </a:lnTo>
                    <a:lnTo>
                      <a:pt x="5354" y="23"/>
                    </a:lnTo>
                    <a:lnTo>
                      <a:pt x="5231" y="16"/>
                    </a:lnTo>
                    <a:lnTo>
                      <a:pt x="5107" y="10"/>
                    </a:lnTo>
                    <a:lnTo>
                      <a:pt x="4982" y="5"/>
                    </a:lnTo>
                    <a:lnTo>
                      <a:pt x="4854" y="2"/>
                    </a:lnTo>
                    <a:lnTo>
                      <a:pt x="4723" y="0"/>
                    </a:lnTo>
                    <a:lnTo>
                      <a:pt x="4591" y="0"/>
                    </a:lnTo>
                    <a:lnTo>
                      <a:pt x="4456" y="0"/>
                    </a:lnTo>
                    <a:lnTo>
                      <a:pt x="4318" y="2"/>
                    </a:lnTo>
                    <a:lnTo>
                      <a:pt x="4181" y="7"/>
                    </a:lnTo>
                    <a:lnTo>
                      <a:pt x="4039" y="12"/>
                    </a:lnTo>
                    <a:lnTo>
                      <a:pt x="3896" y="19"/>
                    </a:lnTo>
                    <a:lnTo>
                      <a:pt x="3750" y="28"/>
                    </a:lnTo>
                    <a:lnTo>
                      <a:pt x="3750" y="28"/>
                    </a:lnTo>
                    <a:lnTo>
                      <a:pt x="3606" y="38"/>
                    </a:lnTo>
                    <a:lnTo>
                      <a:pt x="3463" y="52"/>
                    </a:lnTo>
                    <a:lnTo>
                      <a:pt x="3326" y="66"/>
                    </a:lnTo>
                    <a:lnTo>
                      <a:pt x="3192" y="82"/>
                    </a:lnTo>
                    <a:lnTo>
                      <a:pt x="3062" y="99"/>
                    </a:lnTo>
                    <a:lnTo>
                      <a:pt x="2935" y="118"/>
                    </a:lnTo>
                    <a:lnTo>
                      <a:pt x="2812" y="139"/>
                    </a:lnTo>
                    <a:lnTo>
                      <a:pt x="2692" y="160"/>
                    </a:lnTo>
                    <a:lnTo>
                      <a:pt x="2575" y="184"/>
                    </a:lnTo>
                    <a:lnTo>
                      <a:pt x="2461" y="209"/>
                    </a:lnTo>
                    <a:lnTo>
                      <a:pt x="2351" y="233"/>
                    </a:lnTo>
                    <a:lnTo>
                      <a:pt x="2243" y="261"/>
                    </a:lnTo>
                    <a:lnTo>
                      <a:pt x="2139" y="289"/>
                    </a:lnTo>
                    <a:lnTo>
                      <a:pt x="2038" y="316"/>
                    </a:lnTo>
                    <a:lnTo>
                      <a:pt x="1941" y="348"/>
                    </a:lnTo>
                    <a:lnTo>
                      <a:pt x="1847" y="377"/>
                    </a:lnTo>
                    <a:lnTo>
                      <a:pt x="1755" y="410"/>
                    </a:lnTo>
                    <a:lnTo>
                      <a:pt x="1666" y="441"/>
                    </a:lnTo>
                    <a:lnTo>
                      <a:pt x="1579" y="474"/>
                    </a:lnTo>
                    <a:lnTo>
                      <a:pt x="1496" y="509"/>
                    </a:lnTo>
                    <a:lnTo>
                      <a:pt x="1416" y="544"/>
                    </a:lnTo>
                    <a:lnTo>
                      <a:pt x="1338" y="579"/>
                    </a:lnTo>
                    <a:lnTo>
                      <a:pt x="1263" y="614"/>
                    </a:lnTo>
                    <a:lnTo>
                      <a:pt x="1192" y="650"/>
                    </a:lnTo>
                    <a:lnTo>
                      <a:pt x="1122" y="685"/>
                    </a:lnTo>
                    <a:lnTo>
                      <a:pt x="1055" y="721"/>
                    </a:lnTo>
                    <a:lnTo>
                      <a:pt x="990" y="760"/>
                    </a:lnTo>
                    <a:lnTo>
                      <a:pt x="928" y="796"/>
                    </a:lnTo>
                    <a:lnTo>
                      <a:pt x="869" y="833"/>
                    </a:lnTo>
                    <a:lnTo>
                      <a:pt x="811" y="869"/>
                    </a:lnTo>
                    <a:lnTo>
                      <a:pt x="757" y="907"/>
                    </a:lnTo>
                    <a:lnTo>
                      <a:pt x="705" y="944"/>
                    </a:lnTo>
                    <a:lnTo>
                      <a:pt x="655" y="980"/>
                    </a:lnTo>
                    <a:lnTo>
                      <a:pt x="606" y="1017"/>
                    </a:lnTo>
                    <a:lnTo>
                      <a:pt x="561" y="1053"/>
                    </a:lnTo>
                    <a:lnTo>
                      <a:pt x="518" y="1090"/>
                    </a:lnTo>
                    <a:lnTo>
                      <a:pt x="476" y="1125"/>
                    </a:lnTo>
                    <a:lnTo>
                      <a:pt x="436" y="1161"/>
                    </a:lnTo>
                    <a:lnTo>
                      <a:pt x="365" y="1229"/>
                    </a:lnTo>
                    <a:lnTo>
                      <a:pt x="299" y="1295"/>
                    </a:lnTo>
                    <a:lnTo>
                      <a:pt x="241" y="1359"/>
                    </a:lnTo>
                    <a:lnTo>
                      <a:pt x="191" y="1418"/>
                    </a:lnTo>
                    <a:lnTo>
                      <a:pt x="147" y="1474"/>
                    </a:lnTo>
                    <a:lnTo>
                      <a:pt x="111" y="1526"/>
                    </a:lnTo>
                    <a:lnTo>
                      <a:pt x="80" y="1573"/>
                    </a:lnTo>
                    <a:lnTo>
                      <a:pt x="54" y="1613"/>
                    </a:lnTo>
                    <a:lnTo>
                      <a:pt x="33" y="1648"/>
                    </a:lnTo>
                    <a:lnTo>
                      <a:pt x="19" y="1677"/>
                    </a:lnTo>
                    <a:lnTo>
                      <a:pt x="8" y="1698"/>
                    </a:lnTo>
                    <a:lnTo>
                      <a:pt x="0" y="1719"/>
                    </a:lnTo>
                    <a:lnTo>
                      <a:pt x="0" y="1719"/>
                    </a:lnTo>
                    <a:lnTo>
                      <a:pt x="917" y="1674"/>
                    </a:lnTo>
                    <a:lnTo>
                      <a:pt x="1866" y="1623"/>
                    </a:lnTo>
                    <a:lnTo>
                      <a:pt x="3851" y="1514"/>
                    </a:lnTo>
                    <a:lnTo>
                      <a:pt x="3851" y="1514"/>
                    </a:lnTo>
                    <a:lnTo>
                      <a:pt x="4219" y="1491"/>
                    </a:lnTo>
                    <a:lnTo>
                      <a:pt x="4584" y="1467"/>
                    </a:lnTo>
                    <a:lnTo>
                      <a:pt x="4947" y="1441"/>
                    </a:lnTo>
                    <a:lnTo>
                      <a:pt x="5305" y="1413"/>
                    </a:lnTo>
                    <a:lnTo>
                      <a:pt x="5662" y="1382"/>
                    </a:lnTo>
                    <a:lnTo>
                      <a:pt x="6016" y="1347"/>
                    </a:lnTo>
                    <a:lnTo>
                      <a:pt x="6366" y="1312"/>
                    </a:lnTo>
                    <a:lnTo>
                      <a:pt x="6711" y="1274"/>
                    </a:lnTo>
                    <a:lnTo>
                      <a:pt x="7054" y="1234"/>
                    </a:lnTo>
                    <a:lnTo>
                      <a:pt x="7393" y="1192"/>
                    </a:lnTo>
                    <a:lnTo>
                      <a:pt x="7728" y="1149"/>
                    </a:lnTo>
                    <a:lnTo>
                      <a:pt x="8058" y="1102"/>
                    </a:lnTo>
                    <a:lnTo>
                      <a:pt x="8385" y="1055"/>
                    </a:lnTo>
                    <a:lnTo>
                      <a:pt x="8706" y="1005"/>
                    </a:lnTo>
                    <a:lnTo>
                      <a:pt x="9024" y="952"/>
                    </a:lnTo>
                    <a:lnTo>
                      <a:pt x="9337" y="899"/>
                    </a:lnTo>
                    <a:lnTo>
                      <a:pt x="9337" y="89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27" name="Group 168"/>
            <p:cNvGrpSpPr/>
            <p:nvPr/>
          </p:nvGrpSpPr>
          <p:grpSpPr>
            <a:xfrm rot="1350096">
              <a:off x="5243920" y="1795995"/>
              <a:ext cx="508462" cy="213183"/>
              <a:chOff x="793750" y="0"/>
              <a:chExt cx="7556501" cy="2116991"/>
            </a:xfrm>
            <a:grpFill/>
          </p:grpSpPr>
          <p:sp>
            <p:nvSpPr>
              <p:cNvPr id="37" name="Freeform 7"/>
              <p:cNvSpPr>
                <a:spLocks/>
              </p:cNvSpPr>
              <p:nvPr/>
            </p:nvSpPr>
            <p:spPr bwMode="auto">
              <a:xfrm>
                <a:off x="793750" y="696178"/>
                <a:ext cx="7413625" cy="1420813"/>
              </a:xfrm>
              <a:custGeom>
                <a:avLst/>
                <a:gdLst/>
                <a:ahLst/>
                <a:cxnLst>
                  <a:cxn ang="0">
                    <a:pos x="9339" y="0"/>
                  </a:cxn>
                  <a:cxn ang="0">
                    <a:pos x="8708" y="106"/>
                  </a:cxn>
                  <a:cxn ang="0">
                    <a:pos x="8060" y="203"/>
                  </a:cxn>
                  <a:cxn ang="0">
                    <a:pos x="7395" y="293"/>
                  </a:cxn>
                  <a:cxn ang="0">
                    <a:pos x="6713" y="375"/>
                  </a:cxn>
                  <a:cxn ang="0">
                    <a:pos x="6018" y="448"/>
                  </a:cxn>
                  <a:cxn ang="0">
                    <a:pos x="5307" y="514"/>
                  </a:cxn>
                  <a:cxn ang="0">
                    <a:pos x="4586" y="568"/>
                  </a:cxn>
                  <a:cxn ang="0">
                    <a:pos x="3853" y="615"/>
                  </a:cxn>
                  <a:cxn ang="0">
                    <a:pos x="1868" y="724"/>
                  </a:cxn>
                  <a:cxn ang="0">
                    <a:pos x="2" y="820"/>
                  </a:cxn>
                  <a:cxn ang="0">
                    <a:pos x="0" y="822"/>
                  </a:cxn>
                  <a:cxn ang="0">
                    <a:pos x="113" y="870"/>
                  </a:cxn>
                  <a:cxn ang="0">
                    <a:pos x="431" y="997"/>
                  </a:cxn>
                  <a:cxn ang="0">
                    <a:pos x="657" y="1081"/>
                  </a:cxn>
                  <a:cxn ang="0">
                    <a:pos x="921" y="1173"/>
                  </a:cxn>
                  <a:cxn ang="0">
                    <a:pos x="1223" y="1270"/>
                  </a:cxn>
                  <a:cxn ang="0">
                    <a:pos x="1559" y="1369"/>
                  </a:cxn>
                  <a:cxn ang="0">
                    <a:pos x="1922" y="1465"/>
                  </a:cxn>
                  <a:cxn ang="0">
                    <a:pos x="2310" y="1555"/>
                  </a:cxn>
                  <a:cxn ang="0">
                    <a:pos x="2718" y="1635"/>
                  </a:cxn>
                  <a:cxn ang="0">
                    <a:pos x="2930" y="1672"/>
                  </a:cxn>
                  <a:cxn ang="0">
                    <a:pos x="3146" y="1703"/>
                  </a:cxn>
                  <a:cxn ang="0">
                    <a:pos x="3363" y="1731"/>
                  </a:cxn>
                  <a:cxn ang="0">
                    <a:pos x="3585" y="1753"/>
                  </a:cxn>
                  <a:cxn ang="0">
                    <a:pos x="3809" y="1771"/>
                  </a:cxn>
                  <a:cxn ang="0">
                    <a:pos x="4035" y="1785"/>
                  </a:cxn>
                  <a:cxn ang="0">
                    <a:pos x="4263" y="1790"/>
                  </a:cxn>
                  <a:cxn ang="0">
                    <a:pos x="4491" y="1790"/>
                  </a:cxn>
                  <a:cxn ang="0">
                    <a:pos x="4720" y="1783"/>
                  </a:cxn>
                  <a:cxn ang="0">
                    <a:pos x="4949" y="1767"/>
                  </a:cxn>
                  <a:cxn ang="0">
                    <a:pos x="5057" y="1759"/>
                  </a:cxn>
                  <a:cxn ang="0">
                    <a:pos x="5267" y="1734"/>
                  </a:cxn>
                  <a:cxn ang="0">
                    <a:pos x="5469" y="1705"/>
                  </a:cxn>
                  <a:cxn ang="0">
                    <a:pos x="5665" y="1672"/>
                  </a:cxn>
                  <a:cxn ang="0">
                    <a:pos x="5853" y="1632"/>
                  </a:cxn>
                  <a:cxn ang="0">
                    <a:pos x="6037" y="1588"/>
                  </a:cxn>
                  <a:cxn ang="0">
                    <a:pos x="6213" y="1540"/>
                  </a:cxn>
                  <a:cxn ang="0">
                    <a:pos x="6383" y="1487"/>
                  </a:cxn>
                  <a:cxn ang="0">
                    <a:pos x="6548" y="1432"/>
                  </a:cxn>
                  <a:cxn ang="0">
                    <a:pos x="6708" y="1374"/>
                  </a:cxn>
                  <a:cxn ang="0">
                    <a:pos x="6863" y="1312"/>
                  </a:cxn>
                  <a:cxn ang="0">
                    <a:pos x="7085" y="1216"/>
                  </a:cxn>
                  <a:cxn ang="0">
                    <a:pos x="7367" y="1081"/>
                  </a:cxn>
                  <a:cxn ang="0">
                    <a:pos x="7629" y="942"/>
                  </a:cxn>
                  <a:cxn ang="0">
                    <a:pos x="7878" y="801"/>
                  </a:cxn>
                  <a:cxn ang="0">
                    <a:pos x="8112" y="660"/>
                  </a:cxn>
                  <a:cxn ang="0">
                    <a:pos x="8549" y="394"/>
                  </a:cxn>
                  <a:cxn ang="0">
                    <a:pos x="8755" y="274"/>
                  </a:cxn>
                  <a:cxn ang="0">
                    <a:pos x="8953" y="166"/>
                  </a:cxn>
                  <a:cxn ang="0">
                    <a:pos x="9148" y="74"/>
                  </a:cxn>
                  <a:cxn ang="0">
                    <a:pos x="9244" y="34"/>
                  </a:cxn>
                  <a:cxn ang="0">
                    <a:pos x="9339" y="0"/>
                  </a:cxn>
                </a:cxnLst>
                <a:rect l="0" t="0" r="r" b="b"/>
                <a:pathLst>
                  <a:path w="9339" h="1790">
                    <a:moveTo>
                      <a:pt x="9339" y="0"/>
                    </a:moveTo>
                    <a:lnTo>
                      <a:pt x="9339" y="0"/>
                    </a:lnTo>
                    <a:lnTo>
                      <a:pt x="9026" y="53"/>
                    </a:lnTo>
                    <a:lnTo>
                      <a:pt x="8708" y="106"/>
                    </a:lnTo>
                    <a:lnTo>
                      <a:pt x="8387" y="156"/>
                    </a:lnTo>
                    <a:lnTo>
                      <a:pt x="8060" y="203"/>
                    </a:lnTo>
                    <a:lnTo>
                      <a:pt x="7730" y="250"/>
                    </a:lnTo>
                    <a:lnTo>
                      <a:pt x="7395" y="293"/>
                    </a:lnTo>
                    <a:lnTo>
                      <a:pt x="7056" y="335"/>
                    </a:lnTo>
                    <a:lnTo>
                      <a:pt x="6713" y="375"/>
                    </a:lnTo>
                    <a:lnTo>
                      <a:pt x="6368" y="413"/>
                    </a:lnTo>
                    <a:lnTo>
                      <a:pt x="6018" y="448"/>
                    </a:lnTo>
                    <a:lnTo>
                      <a:pt x="5664" y="483"/>
                    </a:lnTo>
                    <a:lnTo>
                      <a:pt x="5307" y="514"/>
                    </a:lnTo>
                    <a:lnTo>
                      <a:pt x="4949" y="542"/>
                    </a:lnTo>
                    <a:lnTo>
                      <a:pt x="4586" y="568"/>
                    </a:lnTo>
                    <a:lnTo>
                      <a:pt x="4221" y="592"/>
                    </a:lnTo>
                    <a:lnTo>
                      <a:pt x="3853" y="615"/>
                    </a:lnTo>
                    <a:lnTo>
                      <a:pt x="3853" y="615"/>
                    </a:lnTo>
                    <a:lnTo>
                      <a:pt x="1868" y="724"/>
                    </a:lnTo>
                    <a:lnTo>
                      <a:pt x="919" y="775"/>
                    </a:lnTo>
                    <a:lnTo>
                      <a:pt x="2" y="820"/>
                    </a:lnTo>
                    <a:lnTo>
                      <a:pt x="0" y="822"/>
                    </a:lnTo>
                    <a:lnTo>
                      <a:pt x="0" y="822"/>
                    </a:lnTo>
                    <a:lnTo>
                      <a:pt x="30" y="834"/>
                    </a:lnTo>
                    <a:lnTo>
                      <a:pt x="113" y="870"/>
                    </a:lnTo>
                    <a:lnTo>
                      <a:pt x="249" y="926"/>
                    </a:lnTo>
                    <a:lnTo>
                      <a:pt x="431" y="997"/>
                    </a:lnTo>
                    <a:lnTo>
                      <a:pt x="539" y="1037"/>
                    </a:lnTo>
                    <a:lnTo>
                      <a:pt x="657" y="1081"/>
                    </a:lnTo>
                    <a:lnTo>
                      <a:pt x="784" y="1126"/>
                    </a:lnTo>
                    <a:lnTo>
                      <a:pt x="921" y="1173"/>
                    </a:lnTo>
                    <a:lnTo>
                      <a:pt x="1069" y="1221"/>
                    </a:lnTo>
                    <a:lnTo>
                      <a:pt x="1223" y="1270"/>
                    </a:lnTo>
                    <a:lnTo>
                      <a:pt x="1387" y="1319"/>
                    </a:lnTo>
                    <a:lnTo>
                      <a:pt x="1559" y="1369"/>
                    </a:lnTo>
                    <a:lnTo>
                      <a:pt x="1736" y="1418"/>
                    </a:lnTo>
                    <a:lnTo>
                      <a:pt x="1922" y="1465"/>
                    </a:lnTo>
                    <a:lnTo>
                      <a:pt x="2113" y="1512"/>
                    </a:lnTo>
                    <a:lnTo>
                      <a:pt x="2310" y="1555"/>
                    </a:lnTo>
                    <a:lnTo>
                      <a:pt x="2511" y="1597"/>
                    </a:lnTo>
                    <a:lnTo>
                      <a:pt x="2718" y="1635"/>
                    </a:lnTo>
                    <a:lnTo>
                      <a:pt x="2824" y="1654"/>
                    </a:lnTo>
                    <a:lnTo>
                      <a:pt x="2930" y="1672"/>
                    </a:lnTo>
                    <a:lnTo>
                      <a:pt x="3036" y="1687"/>
                    </a:lnTo>
                    <a:lnTo>
                      <a:pt x="3146" y="1703"/>
                    </a:lnTo>
                    <a:lnTo>
                      <a:pt x="3253" y="1717"/>
                    </a:lnTo>
                    <a:lnTo>
                      <a:pt x="3363" y="1731"/>
                    </a:lnTo>
                    <a:lnTo>
                      <a:pt x="3474" y="1743"/>
                    </a:lnTo>
                    <a:lnTo>
                      <a:pt x="3585" y="1753"/>
                    </a:lnTo>
                    <a:lnTo>
                      <a:pt x="3696" y="1764"/>
                    </a:lnTo>
                    <a:lnTo>
                      <a:pt x="3809" y="1771"/>
                    </a:lnTo>
                    <a:lnTo>
                      <a:pt x="3922" y="1778"/>
                    </a:lnTo>
                    <a:lnTo>
                      <a:pt x="4035" y="1785"/>
                    </a:lnTo>
                    <a:lnTo>
                      <a:pt x="4148" y="1788"/>
                    </a:lnTo>
                    <a:lnTo>
                      <a:pt x="4263" y="1790"/>
                    </a:lnTo>
                    <a:lnTo>
                      <a:pt x="4378" y="1790"/>
                    </a:lnTo>
                    <a:lnTo>
                      <a:pt x="4491" y="1790"/>
                    </a:lnTo>
                    <a:lnTo>
                      <a:pt x="4605" y="1786"/>
                    </a:lnTo>
                    <a:lnTo>
                      <a:pt x="4720" y="1783"/>
                    </a:lnTo>
                    <a:lnTo>
                      <a:pt x="4835" y="1776"/>
                    </a:lnTo>
                    <a:lnTo>
                      <a:pt x="4949" y="1767"/>
                    </a:lnTo>
                    <a:lnTo>
                      <a:pt x="4949" y="1767"/>
                    </a:lnTo>
                    <a:lnTo>
                      <a:pt x="5057" y="1759"/>
                    </a:lnTo>
                    <a:lnTo>
                      <a:pt x="5163" y="1746"/>
                    </a:lnTo>
                    <a:lnTo>
                      <a:pt x="5267" y="1734"/>
                    </a:lnTo>
                    <a:lnTo>
                      <a:pt x="5368" y="1720"/>
                    </a:lnTo>
                    <a:lnTo>
                      <a:pt x="5469" y="1705"/>
                    </a:lnTo>
                    <a:lnTo>
                      <a:pt x="5568" y="1689"/>
                    </a:lnTo>
                    <a:lnTo>
                      <a:pt x="5665" y="1672"/>
                    </a:lnTo>
                    <a:lnTo>
                      <a:pt x="5759" y="1653"/>
                    </a:lnTo>
                    <a:lnTo>
                      <a:pt x="5853" y="1632"/>
                    </a:lnTo>
                    <a:lnTo>
                      <a:pt x="5945" y="1611"/>
                    </a:lnTo>
                    <a:lnTo>
                      <a:pt x="6037" y="1588"/>
                    </a:lnTo>
                    <a:lnTo>
                      <a:pt x="6126" y="1564"/>
                    </a:lnTo>
                    <a:lnTo>
                      <a:pt x="6213" y="1540"/>
                    </a:lnTo>
                    <a:lnTo>
                      <a:pt x="6300" y="1513"/>
                    </a:lnTo>
                    <a:lnTo>
                      <a:pt x="6383" y="1487"/>
                    </a:lnTo>
                    <a:lnTo>
                      <a:pt x="6467" y="1461"/>
                    </a:lnTo>
                    <a:lnTo>
                      <a:pt x="6548" y="1432"/>
                    </a:lnTo>
                    <a:lnTo>
                      <a:pt x="6630" y="1404"/>
                    </a:lnTo>
                    <a:lnTo>
                      <a:pt x="6708" y="1374"/>
                    </a:lnTo>
                    <a:lnTo>
                      <a:pt x="6786" y="1343"/>
                    </a:lnTo>
                    <a:lnTo>
                      <a:pt x="6863" y="1312"/>
                    </a:lnTo>
                    <a:lnTo>
                      <a:pt x="6939" y="1281"/>
                    </a:lnTo>
                    <a:lnTo>
                      <a:pt x="7085" y="1216"/>
                    </a:lnTo>
                    <a:lnTo>
                      <a:pt x="7228" y="1150"/>
                    </a:lnTo>
                    <a:lnTo>
                      <a:pt x="7367" y="1081"/>
                    </a:lnTo>
                    <a:lnTo>
                      <a:pt x="7499" y="1011"/>
                    </a:lnTo>
                    <a:lnTo>
                      <a:pt x="7629" y="942"/>
                    </a:lnTo>
                    <a:lnTo>
                      <a:pt x="7756" y="870"/>
                    </a:lnTo>
                    <a:lnTo>
                      <a:pt x="7878" y="801"/>
                    </a:lnTo>
                    <a:lnTo>
                      <a:pt x="7996" y="730"/>
                    </a:lnTo>
                    <a:lnTo>
                      <a:pt x="8112" y="660"/>
                    </a:lnTo>
                    <a:lnTo>
                      <a:pt x="8337" y="524"/>
                    </a:lnTo>
                    <a:lnTo>
                      <a:pt x="8549" y="394"/>
                    </a:lnTo>
                    <a:lnTo>
                      <a:pt x="8653" y="333"/>
                    </a:lnTo>
                    <a:lnTo>
                      <a:pt x="8755" y="274"/>
                    </a:lnTo>
                    <a:lnTo>
                      <a:pt x="8854" y="219"/>
                    </a:lnTo>
                    <a:lnTo>
                      <a:pt x="8953" y="166"/>
                    </a:lnTo>
                    <a:lnTo>
                      <a:pt x="9051" y="118"/>
                    </a:lnTo>
                    <a:lnTo>
                      <a:pt x="9148" y="74"/>
                    </a:lnTo>
                    <a:lnTo>
                      <a:pt x="9197" y="53"/>
                    </a:lnTo>
                    <a:lnTo>
                      <a:pt x="9244" y="34"/>
                    </a:lnTo>
                    <a:lnTo>
                      <a:pt x="9292" y="17"/>
                    </a:lnTo>
                    <a:lnTo>
                      <a:pt x="9339" y="0"/>
                    </a:lnTo>
                    <a:lnTo>
                      <a:pt x="933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38" name="Freeform 8"/>
              <p:cNvSpPr>
                <a:spLocks/>
              </p:cNvSpPr>
              <p:nvPr/>
            </p:nvSpPr>
            <p:spPr bwMode="auto">
              <a:xfrm>
                <a:off x="795338" y="0"/>
                <a:ext cx="7554913" cy="1363663"/>
              </a:xfrm>
              <a:custGeom>
                <a:avLst/>
                <a:gdLst/>
                <a:ahLst/>
                <a:cxnLst>
                  <a:cxn ang="0">
                    <a:pos x="9337" y="899"/>
                  </a:cxn>
                  <a:cxn ang="0">
                    <a:pos x="9428" y="874"/>
                  </a:cxn>
                  <a:cxn ang="0">
                    <a:pos x="9518" y="862"/>
                  </a:cxn>
                  <a:cxn ang="0">
                    <a:pos x="9466" y="860"/>
                  </a:cxn>
                  <a:cxn ang="0">
                    <a:pos x="9362" y="852"/>
                  </a:cxn>
                  <a:cxn ang="0">
                    <a:pos x="9200" y="827"/>
                  </a:cxn>
                  <a:cxn ang="0">
                    <a:pos x="8971" y="780"/>
                  </a:cxn>
                  <a:cxn ang="0">
                    <a:pos x="8727" y="720"/>
                  </a:cxn>
                  <a:cxn ang="0">
                    <a:pos x="8331" y="608"/>
                  </a:cxn>
                  <a:cxn ang="0">
                    <a:pos x="7891" y="481"/>
                  </a:cxn>
                  <a:cxn ang="0">
                    <a:pos x="7572" y="395"/>
                  </a:cxn>
                  <a:cxn ang="0">
                    <a:pos x="7229" y="308"/>
                  </a:cxn>
                  <a:cxn ang="0">
                    <a:pos x="6861" y="226"/>
                  </a:cxn>
                  <a:cxn ang="0">
                    <a:pos x="6466" y="153"/>
                  </a:cxn>
                  <a:cxn ang="0">
                    <a:pos x="6152" y="104"/>
                  </a:cxn>
                  <a:cxn ang="0">
                    <a:pos x="5933" y="76"/>
                  </a:cxn>
                  <a:cxn ang="0">
                    <a:pos x="5707" y="52"/>
                  </a:cxn>
                  <a:cxn ang="0">
                    <a:pos x="5474" y="31"/>
                  </a:cxn>
                  <a:cxn ang="0">
                    <a:pos x="5231" y="16"/>
                  </a:cxn>
                  <a:cxn ang="0">
                    <a:pos x="4982" y="5"/>
                  </a:cxn>
                  <a:cxn ang="0">
                    <a:pos x="4723" y="0"/>
                  </a:cxn>
                  <a:cxn ang="0">
                    <a:pos x="4456" y="0"/>
                  </a:cxn>
                  <a:cxn ang="0">
                    <a:pos x="4181" y="7"/>
                  </a:cxn>
                  <a:cxn ang="0">
                    <a:pos x="3896" y="19"/>
                  </a:cxn>
                  <a:cxn ang="0">
                    <a:pos x="3750" y="28"/>
                  </a:cxn>
                  <a:cxn ang="0">
                    <a:pos x="3463" y="52"/>
                  </a:cxn>
                  <a:cxn ang="0">
                    <a:pos x="3192" y="82"/>
                  </a:cxn>
                  <a:cxn ang="0">
                    <a:pos x="2935" y="118"/>
                  </a:cxn>
                  <a:cxn ang="0">
                    <a:pos x="2692" y="160"/>
                  </a:cxn>
                  <a:cxn ang="0">
                    <a:pos x="2461" y="209"/>
                  </a:cxn>
                  <a:cxn ang="0">
                    <a:pos x="2243" y="261"/>
                  </a:cxn>
                  <a:cxn ang="0">
                    <a:pos x="2038" y="316"/>
                  </a:cxn>
                  <a:cxn ang="0">
                    <a:pos x="1847" y="377"/>
                  </a:cxn>
                  <a:cxn ang="0">
                    <a:pos x="1666" y="441"/>
                  </a:cxn>
                  <a:cxn ang="0">
                    <a:pos x="1496" y="509"/>
                  </a:cxn>
                  <a:cxn ang="0">
                    <a:pos x="1338" y="579"/>
                  </a:cxn>
                  <a:cxn ang="0">
                    <a:pos x="1192" y="650"/>
                  </a:cxn>
                  <a:cxn ang="0">
                    <a:pos x="1055" y="721"/>
                  </a:cxn>
                  <a:cxn ang="0">
                    <a:pos x="928" y="796"/>
                  </a:cxn>
                  <a:cxn ang="0">
                    <a:pos x="811" y="869"/>
                  </a:cxn>
                  <a:cxn ang="0">
                    <a:pos x="705" y="944"/>
                  </a:cxn>
                  <a:cxn ang="0">
                    <a:pos x="606" y="1017"/>
                  </a:cxn>
                  <a:cxn ang="0">
                    <a:pos x="518" y="1090"/>
                  </a:cxn>
                  <a:cxn ang="0">
                    <a:pos x="436" y="1161"/>
                  </a:cxn>
                  <a:cxn ang="0">
                    <a:pos x="299" y="1295"/>
                  </a:cxn>
                  <a:cxn ang="0">
                    <a:pos x="191" y="1418"/>
                  </a:cxn>
                  <a:cxn ang="0">
                    <a:pos x="111" y="1526"/>
                  </a:cxn>
                  <a:cxn ang="0">
                    <a:pos x="54" y="1613"/>
                  </a:cxn>
                  <a:cxn ang="0">
                    <a:pos x="19" y="1677"/>
                  </a:cxn>
                  <a:cxn ang="0">
                    <a:pos x="0" y="1719"/>
                  </a:cxn>
                  <a:cxn ang="0">
                    <a:pos x="917" y="1674"/>
                  </a:cxn>
                  <a:cxn ang="0">
                    <a:pos x="3851" y="1514"/>
                  </a:cxn>
                  <a:cxn ang="0">
                    <a:pos x="4219" y="1491"/>
                  </a:cxn>
                  <a:cxn ang="0">
                    <a:pos x="4947" y="1441"/>
                  </a:cxn>
                  <a:cxn ang="0">
                    <a:pos x="5662" y="1382"/>
                  </a:cxn>
                  <a:cxn ang="0">
                    <a:pos x="6366" y="1312"/>
                  </a:cxn>
                  <a:cxn ang="0">
                    <a:pos x="7054" y="1234"/>
                  </a:cxn>
                  <a:cxn ang="0">
                    <a:pos x="7728" y="1149"/>
                  </a:cxn>
                  <a:cxn ang="0">
                    <a:pos x="8385" y="1055"/>
                  </a:cxn>
                  <a:cxn ang="0">
                    <a:pos x="9024" y="952"/>
                  </a:cxn>
                  <a:cxn ang="0">
                    <a:pos x="9337" y="899"/>
                  </a:cxn>
                </a:cxnLst>
                <a:rect l="0" t="0" r="r" b="b"/>
                <a:pathLst>
                  <a:path w="9518" h="1719">
                    <a:moveTo>
                      <a:pt x="9337" y="899"/>
                    </a:moveTo>
                    <a:lnTo>
                      <a:pt x="9337" y="899"/>
                    </a:lnTo>
                    <a:lnTo>
                      <a:pt x="9382" y="885"/>
                    </a:lnTo>
                    <a:lnTo>
                      <a:pt x="9428" y="874"/>
                    </a:lnTo>
                    <a:lnTo>
                      <a:pt x="9473" y="867"/>
                    </a:lnTo>
                    <a:lnTo>
                      <a:pt x="9518" y="862"/>
                    </a:lnTo>
                    <a:lnTo>
                      <a:pt x="9518" y="862"/>
                    </a:lnTo>
                    <a:lnTo>
                      <a:pt x="9466" y="860"/>
                    </a:lnTo>
                    <a:lnTo>
                      <a:pt x="9414" y="857"/>
                    </a:lnTo>
                    <a:lnTo>
                      <a:pt x="9362" y="852"/>
                    </a:lnTo>
                    <a:lnTo>
                      <a:pt x="9308" y="845"/>
                    </a:lnTo>
                    <a:lnTo>
                      <a:pt x="9200" y="827"/>
                    </a:lnTo>
                    <a:lnTo>
                      <a:pt x="9087" y="806"/>
                    </a:lnTo>
                    <a:lnTo>
                      <a:pt x="8971" y="780"/>
                    </a:lnTo>
                    <a:lnTo>
                      <a:pt x="8851" y="753"/>
                    </a:lnTo>
                    <a:lnTo>
                      <a:pt x="8727" y="720"/>
                    </a:lnTo>
                    <a:lnTo>
                      <a:pt x="8600" y="685"/>
                    </a:lnTo>
                    <a:lnTo>
                      <a:pt x="8331" y="608"/>
                    </a:lnTo>
                    <a:lnTo>
                      <a:pt x="8043" y="525"/>
                    </a:lnTo>
                    <a:lnTo>
                      <a:pt x="7891" y="481"/>
                    </a:lnTo>
                    <a:lnTo>
                      <a:pt x="7735" y="438"/>
                    </a:lnTo>
                    <a:lnTo>
                      <a:pt x="7572" y="395"/>
                    </a:lnTo>
                    <a:lnTo>
                      <a:pt x="7403" y="351"/>
                    </a:lnTo>
                    <a:lnTo>
                      <a:pt x="7229" y="308"/>
                    </a:lnTo>
                    <a:lnTo>
                      <a:pt x="7049" y="266"/>
                    </a:lnTo>
                    <a:lnTo>
                      <a:pt x="6861" y="226"/>
                    </a:lnTo>
                    <a:lnTo>
                      <a:pt x="6666" y="189"/>
                    </a:lnTo>
                    <a:lnTo>
                      <a:pt x="6466" y="153"/>
                    </a:lnTo>
                    <a:lnTo>
                      <a:pt x="6258" y="120"/>
                    </a:lnTo>
                    <a:lnTo>
                      <a:pt x="6152" y="104"/>
                    </a:lnTo>
                    <a:lnTo>
                      <a:pt x="6044" y="90"/>
                    </a:lnTo>
                    <a:lnTo>
                      <a:pt x="5933" y="76"/>
                    </a:lnTo>
                    <a:lnTo>
                      <a:pt x="5822" y="64"/>
                    </a:lnTo>
                    <a:lnTo>
                      <a:pt x="5707" y="52"/>
                    </a:lnTo>
                    <a:lnTo>
                      <a:pt x="5592" y="42"/>
                    </a:lnTo>
                    <a:lnTo>
                      <a:pt x="5474" y="31"/>
                    </a:lnTo>
                    <a:lnTo>
                      <a:pt x="5354" y="23"/>
                    </a:lnTo>
                    <a:lnTo>
                      <a:pt x="5231" y="16"/>
                    </a:lnTo>
                    <a:lnTo>
                      <a:pt x="5107" y="10"/>
                    </a:lnTo>
                    <a:lnTo>
                      <a:pt x="4982" y="5"/>
                    </a:lnTo>
                    <a:lnTo>
                      <a:pt x="4854" y="2"/>
                    </a:lnTo>
                    <a:lnTo>
                      <a:pt x="4723" y="0"/>
                    </a:lnTo>
                    <a:lnTo>
                      <a:pt x="4591" y="0"/>
                    </a:lnTo>
                    <a:lnTo>
                      <a:pt x="4456" y="0"/>
                    </a:lnTo>
                    <a:lnTo>
                      <a:pt x="4318" y="2"/>
                    </a:lnTo>
                    <a:lnTo>
                      <a:pt x="4181" y="7"/>
                    </a:lnTo>
                    <a:lnTo>
                      <a:pt x="4039" y="12"/>
                    </a:lnTo>
                    <a:lnTo>
                      <a:pt x="3896" y="19"/>
                    </a:lnTo>
                    <a:lnTo>
                      <a:pt x="3750" y="28"/>
                    </a:lnTo>
                    <a:lnTo>
                      <a:pt x="3750" y="28"/>
                    </a:lnTo>
                    <a:lnTo>
                      <a:pt x="3606" y="38"/>
                    </a:lnTo>
                    <a:lnTo>
                      <a:pt x="3463" y="52"/>
                    </a:lnTo>
                    <a:lnTo>
                      <a:pt x="3326" y="66"/>
                    </a:lnTo>
                    <a:lnTo>
                      <a:pt x="3192" y="82"/>
                    </a:lnTo>
                    <a:lnTo>
                      <a:pt x="3062" y="99"/>
                    </a:lnTo>
                    <a:lnTo>
                      <a:pt x="2935" y="118"/>
                    </a:lnTo>
                    <a:lnTo>
                      <a:pt x="2812" y="139"/>
                    </a:lnTo>
                    <a:lnTo>
                      <a:pt x="2692" y="160"/>
                    </a:lnTo>
                    <a:lnTo>
                      <a:pt x="2575" y="184"/>
                    </a:lnTo>
                    <a:lnTo>
                      <a:pt x="2461" y="209"/>
                    </a:lnTo>
                    <a:lnTo>
                      <a:pt x="2351" y="233"/>
                    </a:lnTo>
                    <a:lnTo>
                      <a:pt x="2243" y="261"/>
                    </a:lnTo>
                    <a:lnTo>
                      <a:pt x="2139" y="289"/>
                    </a:lnTo>
                    <a:lnTo>
                      <a:pt x="2038" y="316"/>
                    </a:lnTo>
                    <a:lnTo>
                      <a:pt x="1941" y="348"/>
                    </a:lnTo>
                    <a:lnTo>
                      <a:pt x="1847" y="377"/>
                    </a:lnTo>
                    <a:lnTo>
                      <a:pt x="1755" y="410"/>
                    </a:lnTo>
                    <a:lnTo>
                      <a:pt x="1666" y="441"/>
                    </a:lnTo>
                    <a:lnTo>
                      <a:pt x="1579" y="474"/>
                    </a:lnTo>
                    <a:lnTo>
                      <a:pt x="1496" y="509"/>
                    </a:lnTo>
                    <a:lnTo>
                      <a:pt x="1416" y="544"/>
                    </a:lnTo>
                    <a:lnTo>
                      <a:pt x="1338" y="579"/>
                    </a:lnTo>
                    <a:lnTo>
                      <a:pt x="1263" y="614"/>
                    </a:lnTo>
                    <a:lnTo>
                      <a:pt x="1192" y="650"/>
                    </a:lnTo>
                    <a:lnTo>
                      <a:pt x="1122" y="685"/>
                    </a:lnTo>
                    <a:lnTo>
                      <a:pt x="1055" y="721"/>
                    </a:lnTo>
                    <a:lnTo>
                      <a:pt x="990" y="760"/>
                    </a:lnTo>
                    <a:lnTo>
                      <a:pt x="928" y="796"/>
                    </a:lnTo>
                    <a:lnTo>
                      <a:pt x="869" y="833"/>
                    </a:lnTo>
                    <a:lnTo>
                      <a:pt x="811" y="869"/>
                    </a:lnTo>
                    <a:lnTo>
                      <a:pt x="757" y="907"/>
                    </a:lnTo>
                    <a:lnTo>
                      <a:pt x="705" y="944"/>
                    </a:lnTo>
                    <a:lnTo>
                      <a:pt x="655" y="980"/>
                    </a:lnTo>
                    <a:lnTo>
                      <a:pt x="606" y="1017"/>
                    </a:lnTo>
                    <a:lnTo>
                      <a:pt x="561" y="1053"/>
                    </a:lnTo>
                    <a:lnTo>
                      <a:pt x="518" y="1090"/>
                    </a:lnTo>
                    <a:lnTo>
                      <a:pt x="476" y="1125"/>
                    </a:lnTo>
                    <a:lnTo>
                      <a:pt x="436" y="1161"/>
                    </a:lnTo>
                    <a:lnTo>
                      <a:pt x="365" y="1229"/>
                    </a:lnTo>
                    <a:lnTo>
                      <a:pt x="299" y="1295"/>
                    </a:lnTo>
                    <a:lnTo>
                      <a:pt x="241" y="1359"/>
                    </a:lnTo>
                    <a:lnTo>
                      <a:pt x="191" y="1418"/>
                    </a:lnTo>
                    <a:lnTo>
                      <a:pt x="147" y="1474"/>
                    </a:lnTo>
                    <a:lnTo>
                      <a:pt x="111" y="1526"/>
                    </a:lnTo>
                    <a:lnTo>
                      <a:pt x="80" y="1573"/>
                    </a:lnTo>
                    <a:lnTo>
                      <a:pt x="54" y="1613"/>
                    </a:lnTo>
                    <a:lnTo>
                      <a:pt x="33" y="1648"/>
                    </a:lnTo>
                    <a:lnTo>
                      <a:pt x="19" y="1677"/>
                    </a:lnTo>
                    <a:lnTo>
                      <a:pt x="8" y="1698"/>
                    </a:lnTo>
                    <a:lnTo>
                      <a:pt x="0" y="1719"/>
                    </a:lnTo>
                    <a:lnTo>
                      <a:pt x="0" y="1719"/>
                    </a:lnTo>
                    <a:lnTo>
                      <a:pt x="917" y="1674"/>
                    </a:lnTo>
                    <a:lnTo>
                      <a:pt x="1866" y="1623"/>
                    </a:lnTo>
                    <a:lnTo>
                      <a:pt x="3851" y="1514"/>
                    </a:lnTo>
                    <a:lnTo>
                      <a:pt x="3851" y="1514"/>
                    </a:lnTo>
                    <a:lnTo>
                      <a:pt x="4219" y="1491"/>
                    </a:lnTo>
                    <a:lnTo>
                      <a:pt x="4584" y="1467"/>
                    </a:lnTo>
                    <a:lnTo>
                      <a:pt x="4947" y="1441"/>
                    </a:lnTo>
                    <a:lnTo>
                      <a:pt x="5305" y="1413"/>
                    </a:lnTo>
                    <a:lnTo>
                      <a:pt x="5662" y="1382"/>
                    </a:lnTo>
                    <a:lnTo>
                      <a:pt x="6016" y="1347"/>
                    </a:lnTo>
                    <a:lnTo>
                      <a:pt x="6366" y="1312"/>
                    </a:lnTo>
                    <a:lnTo>
                      <a:pt x="6711" y="1274"/>
                    </a:lnTo>
                    <a:lnTo>
                      <a:pt x="7054" y="1234"/>
                    </a:lnTo>
                    <a:lnTo>
                      <a:pt x="7393" y="1192"/>
                    </a:lnTo>
                    <a:lnTo>
                      <a:pt x="7728" y="1149"/>
                    </a:lnTo>
                    <a:lnTo>
                      <a:pt x="8058" y="1102"/>
                    </a:lnTo>
                    <a:lnTo>
                      <a:pt x="8385" y="1055"/>
                    </a:lnTo>
                    <a:lnTo>
                      <a:pt x="8706" y="1005"/>
                    </a:lnTo>
                    <a:lnTo>
                      <a:pt x="9024" y="952"/>
                    </a:lnTo>
                    <a:lnTo>
                      <a:pt x="9337" y="899"/>
                    </a:lnTo>
                    <a:lnTo>
                      <a:pt x="9337" y="89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28" name="Group 165"/>
            <p:cNvGrpSpPr/>
            <p:nvPr/>
          </p:nvGrpSpPr>
          <p:grpSpPr>
            <a:xfrm rot="287009">
              <a:off x="5799241" y="3108678"/>
              <a:ext cx="213047" cy="201726"/>
              <a:chOff x="707853" y="22066"/>
              <a:chExt cx="7200902" cy="6818311"/>
            </a:xfrm>
            <a:grpFill/>
          </p:grpSpPr>
          <p:sp>
            <p:nvSpPr>
              <p:cNvPr id="35" name="Freeform 5"/>
              <p:cNvSpPr>
                <a:spLocks/>
              </p:cNvSpPr>
              <p:nvPr/>
            </p:nvSpPr>
            <p:spPr bwMode="auto">
              <a:xfrm>
                <a:off x="1152890" y="118645"/>
                <a:ext cx="6586538" cy="6713537"/>
              </a:xfrm>
              <a:custGeom>
                <a:avLst/>
                <a:gdLst/>
                <a:ahLst/>
                <a:cxnLst>
                  <a:cxn ang="0">
                    <a:pos x="4149" y="0"/>
                  </a:cxn>
                  <a:cxn ang="0">
                    <a:pos x="3889" y="307"/>
                  </a:cxn>
                  <a:cxn ang="0">
                    <a:pos x="3618" y="619"/>
                  </a:cxn>
                  <a:cxn ang="0">
                    <a:pos x="3336" y="934"/>
                  </a:cxn>
                  <a:cxn ang="0">
                    <a:pos x="3042" y="1252"/>
                  </a:cxn>
                  <a:cxn ang="0">
                    <a:pos x="2738" y="1571"/>
                  </a:cxn>
                  <a:cxn ang="0">
                    <a:pos x="2423" y="1891"/>
                  </a:cxn>
                  <a:cxn ang="0">
                    <a:pos x="2099" y="2212"/>
                  </a:cxn>
                  <a:cxn ang="0">
                    <a:pos x="1765" y="2534"/>
                  </a:cxn>
                  <a:cxn ang="0">
                    <a:pos x="858" y="3396"/>
                  </a:cxn>
                  <a:cxn ang="0">
                    <a:pos x="0" y="4204"/>
                  </a:cxn>
                  <a:cxn ang="0">
                    <a:pos x="2" y="4205"/>
                  </a:cxn>
                  <a:cxn ang="0">
                    <a:pos x="101" y="4213"/>
                  </a:cxn>
                  <a:cxn ang="0">
                    <a:pos x="292" y="4224"/>
                  </a:cxn>
                  <a:cxn ang="0">
                    <a:pos x="465" y="4229"/>
                  </a:cxn>
                  <a:cxn ang="0">
                    <a:pos x="669" y="4229"/>
                  </a:cxn>
                  <a:cxn ang="0">
                    <a:pos x="898" y="4221"/>
                  </a:cxn>
                  <a:cxn ang="0">
                    <a:pos x="1149" y="4205"/>
                  </a:cxn>
                  <a:cxn ang="0">
                    <a:pos x="1413" y="4177"/>
                  </a:cxn>
                  <a:cxn ang="0">
                    <a:pos x="1549" y="4158"/>
                  </a:cxn>
                  <a:cxn ang="0">
                    <a:pos x="1689" y="4135"/>
                  </a:cxn>
                  <a:cxn ang="0">
                    <a:pos x="1828" y="4108"/>
                  </a:cxn>
                  <a:cxn ang="0">
                    <a:pos x="1969" y="4078"/>
                  </a:cxn>
                  <a:cxn ang="0">
                    <a:pos x="2109" y="4041"/>
                  </a:cxn>
                  <a:cxn ang="0">
                    <a:pos x="2249" y="4000"/>
                  </a:cxn>
                  <a:cxn ang="0">
                    <a:pos x="2388" y="3954"/>
                  </a:cxn>
                  <a:cxn ang="0">
                    <a:pos x="2525" y="3902"/>
                  </a:cxn>
                  <a:cxn ang="0">
                    <a:pos x="2659" y="3844"/>
                  </a:cxn>
                  <a:cxn ang="0">
                    <a:pos x="2790" y="3781"/>
                  </a:cxn>
                  <a:cxn ang="0">
                    <a:pos x="2917" y="3710"/>
                  </a:cxn>
                  <a:cxn ang="0">
                    <a:pos x="3041" y="3634"/>
                  </a:cxn>
                  <a:cxn ang="0">
                    <a:pos x="3159" y="3551"/>
                  </a:cxn>
                  <a:cxn ang="0">
                    <a:pos x="3271" y="3460"/>
                  </a:cxn>
                  <a:cxn ang="0">
                    <a:pos x="3377" y="3361"/>
                  </a:cxn>
                  <a:cxn ang="0">
                    <a:pos x="3424" y="3312"/>
                  </a:cxn>
                  <a:cxn ang="0">
                    <a:pos x="3511" y="3211"/>
                  </a:cxn>
                  <a:cxn ang="0">
                    <a:pos x="3590" y="3106"/>
                  </a:cxn>
                  <a:cxn ang="0">
                    <a:pos x="3660" y="2999"/>
                  </a:cxn>
                  <a:cxn ang="0">
                    <a:pos x="3722" y="2888"/>
                  </a:cxn>
                  <a:cxn ang="0">
                    <a:pos x="3776" y="2775"/>
                  </a:cxn>
                  <a:cxn ang="0">
                    <a:pos x="3825" y="2659"/>
                  </a:cxn>
                  <a:cxn ang="0">
                    <a:pos x="3866" y="2541"/>
                  </a:cxn>
                  <a:cxn ang="0">
                    <a:pos x="3901" y="2421"/>
                  </a:cxn>
                  <a:cxn ang="0">
                    <a:pos x="3931" y="2301"/>
                  </a:cxn>
                  <a:cxn ang="0">
                    <a:pos x="3955" y="2180"/>
                  </a:cxn>
                  <a:cxn ang="0">
                    <a:pos x="3975" y="2057"/>
                  </a:cxn>
                  <a:cxn ang="0">
                    <a:pos x="3990" y="1935"/>
                  </a:cxn>
                  <a:cxn ang="0">
                    <a:pos x="4002" y="1813"/>
                  </a:cxn>
                  <a:cxn ang="0">
                    <a:pos x="4014" y="1631"/>
                  </a:cxn>
                  <a:cxn ang="0">
                    <a:pos x="4022" y="1391"/>
                  </a:cxn>
                  <a:cxn ang="0">
                    <a:pos x="4023" y="1045"/>
                  </a:cxn>
                  <a:cxn ang="0">
                    <a:pos x="4024" y="724"/>
                  </a:cxn>
                  <a:cxn ang="0">
                    <a:pos x="4030" y="528"/>
                  </a:cxn>
                  <a:cxn ang="0">
                    <a:pos x="4040" y="393"/>
                  </a:cxn>
                  <a:cxn ang="0">
                    <a:pos x="4051" y="308"/>
                  </a:cxn>
                  <a:cxn ang="0">
                    <a:pos x="4066" y="229"/>
                  </a:cxn>
                  <a:cxn ang="0">
                    <a:pos x="4083" y="156"/>
                  </a:cxn>
                  <a:cxn ang="0">
                    <a:pos x="4106" y="89"/>
                  </a:cxn>
                  <a:cxn ang="0">
                    <a:pos x="4133" y="27"/>
                  </a:cxn>
                  <a:cxn ang="0">
                    <a:pos x="4149" y="0"/>
                  </a:cxn>
                </a:cxnLst>
                <a:rect l="0" t="0" r="r" b="b"/>
                <a:pathLst>
                  <a:path w="4149" h="4229">
                    <a:moveTo>
                      <a:pt x="4149" y="0"/>
                    </a:moveTo>
                    <a:lnTo>
                      <a:pt x="4149" y="0"/>
                    </a:lnTo>
                    <a:lnTo>
                      <a:pt x="4020" y="153"/>
                    </a:lnTo>
                    <a:lnTo>
                      <a:pt x="3889" y="307"/>
                    </a:lnTo>
                    <a:lnTo>
                      <a:pt x="3755" y="462"/>
                    </a:lnTo>
                    <a:lnTo>
                      <a:pt x="3618" y="619"/>
                    </a:lnTo>
                    <a:lnTo>
                      <a:pt x="3478" y="776"/>
                    </a:lnTo>
                    <a:lnTo>
                      <a:pt x="3336" y="934"/>
                    </a:lnTo>
                    <a:lnTo>
                      <a:pt x="3190" y="1092"/>
                    </a:lnTo>
                    <a:lnTo>
                      <a:pt x="3042" y="1252"/>
                    </a:lnTo>
                    <a:lnTo>
                      <a:pt x="2891" y="1411"/>
                    </a:lnTo>
                    <a:lnTo>
                      <a:pt x="2738" y="1571"/>
                    </a:lnTo>
                    <a:lnTo>
                      <a:pt x="2581" y="1731"/>
                    </a:lnTo>
                    <a:lnTo>
                      <a:pt x="2423" y="1891"/>
                    </a:lnTo>
                    <a:lnTo>
                      <a:pt x="2262" y="2052"/>
                    </a:lnTo>
                    <a:lnTo>
                      <a:pt x="2099" y="2212"/>
                    </a:lnTo>
                    <a:lnTo>
                      <a:pt x="1934" y="2373"/>
                    </a:lnTo>
                    <a:lnTo>
                      <a:pt x="1765" y="2534"/>
                    </a:lnTo>
                    <a:lnTo>
                      <a:pt x="1765" y="2534"/>
                    </a:lnTo>
                    <a:lnTo>
                      <a:pt x="858" y="3396"/>
                    </a:lnTo>
                    <a:lnTo>
                      <a:pt x="422" y="3808"/>
                    </a:lnTo>
                    <a:lnTo>
                      <a:pt x="0" y="4204"/>
                    </a:lnTo>
                    <a:lnTo>
                      <a:pt x="2" y="4205"/>
                    </a:lnTo>
                    <a:lnTo>
                      <a:pt x="2" y="4205"/>
                    </a:lnTo>
                    <a:lnTo>
                      <a:pt x="27" y="4208"/>
                    </a:lnTo>
                    <a:lnTo>
                      <a:pt x="101" y="4213"/>
                    </a:lnTo>
                    <a:lnTo>
                      <a:pt x="219" y="4221"/>
                    </a:lnTo>
                    <a:lnTo>
                      <a:pt x="292" y="4224"/>
                    </a:lnTo>
                    <a:lnTo>
                      <a:pt x="375" y="4226"/>
                    </a:lnTo>
                    <a:lnTo>
                      <a:pt x="465" y="4229"/>
                    </a:lnTo>
                    <a:lnTo>
                      <a:pt x="564" y="4229"/>
                    </a:lnTo>
                    <a:lnTo>
                      <a:pt x="669" y="4229"/>
                    </a:lnTo>
                    <a:lnTo>
                      <a:pt x="781" y="4226"/>
                    </a:lnTo>
                    <a:lnTo>
                      <a:pt x="898" y="4221"/>
                    </a:lnTo>
                    <a:lnTo>
                      <a:pt x="1021" y="4214"/>
                    </a:lnTo>
                    <a:lnTo>
                      <a:pt x="1149" y="4205"/>
                    </a:lnTo>
                    <a:lnTo>
                      <a:pt x="1279" y="4193"/>
                    </a:lnTo>
                    <a:lnTo>
                      <a:pt x="1413" y="4177"/>
                    </a:lnTo>
                    <a:lnTo>
                      <a:pt x="1481" y="4169"/>
                    </a:lnTo>
                    <a:lnTo>
                      <a:pt x="1549" y="4158"/>
                    </a:lnTo>
                    <a:lnTo>
                      <a:pt x="1619" y="4147"/>
                    </a:lnTo>
                    <a:lnTo>
                      <a:pt x="1689" y="4135"/>
                    </a:lnTo>
                    <a:lnTo>
                      <a:pt x="1758" y="4122"/>
                    </a:lnTo>
                    <a:lnTo>
                      <a:pt x="1828" y="4108"/>
                    </a:lnTo>
                    <a:lnTo>
                      <a:pt x="1899" y="4094"/>
                    </a:lnTo>
                    <a:lnTo>
                      <a:pt x="1969" y="4078"/>
                    </a:lnTo>
                    <a:lnTo>
                      <a:pt x="2040" y="4060"/>
                    </a:lnTo>
                    <a:lnTo>
                      <a:pt x="2109" y="4041"/>
                    </a:lnTo>
                    <a:lnTo>
                      <a:pt x="2179" y="4021"/>
                    </a:lnTo>
                    <a:lnTo>
                      <a:pt x="2249" y="4000"/>
                    </a:lnTo>
                    <a:lnTo>
                      <a:pt x="2318" y="3977"/>
                    </a:lnTo>
                    <a:lnTo>
                      <a:pt x="2388" y="3954"/>
                    </a:lnTo>
                    <a:lnTo>
                      <a:pt x="2457" y="3929"/>
                    </a:lnTo>
                    <a:lnTo>
                      <a:pt x="2525" y="3902"/>
                    </a:lnTo>
                    <a:lnTo>
                      <a:pt x="2592" y="3874"/>
                    </a:lnTo>
                    <a:lnTo>
                      <a:pt x="2659" y="3844"/>
                    </a:lnTo>
                    <a:lnTo>
                      <a:pt x="2726" y="3814"/>
                    </a:lnTo>
                    <a:lnTo>
                      <a:pt x="2790" y="3781"/>
                    </a:lnTo>
                    <a:lnTo>
                      <a:pt x="2855" y="3747"/>
                    </a:lnTo>
                    <a:lnTo>
                      <a:pt x="2917" y="3710"/>
                    </a:lnTo>
                    <a:lnTo>
                      <a:pt x="2980" y="3673"/>
                    </a:lnTo>
                    <a:lnTo>
                      <a:pt x="3041" y="3634"/>
                    </a:lnTo>
                    <a:lnTo>
                      <a:pt x="3100" y="3594"/>
                    </a:lnTo>
                    <a:lnTo>
                      <a:pt x="3159" y="3551"/>
                    </a:lnTo>
                    <a:lnTo>
                      <a:pt x="3215" y="3505"/>
                    </a:lnTo>
                    <a:lnTo>
                      <a:pt x="3271" y="3460"/>
                    </a:lnTo>
                    <a:lnTo>
                      <a:pt x="3325" y="3412"/>
                    </a:lnTo>
                    <a:lnTo>
                      <a:pt x="3377" y="3361"/>
                    </a:lnTo>
                    <a:lnTo>
                      <a:pt x="3377" y="3361"/>
                    </a:lnTo>
                    <a:lnTo>
                      <a:pt x="3424" y="3312"/>
                    </a:lnTo>
                    <a:lnTo>
                      <a:pt x="3468" y="3262"/>
                    </a:lnTo>
                    <a:lnTo>
                      <a:pt x="3511" y="3211"/>
                    </a:lnTo>
                    <a:lnTo>
                      <a:pt x="3551" y="3160"/>
                    </a:lnTo>
                    <a:lnTo>
                      <a:pt x="3590" y="3106"/>
                    </a:lnTo>
                    <a:lnTo>
                      <a:pt x="3626" y="3053"/>
                    </a:lnTo>
                    <a:lnTo>
                      <a:pt x="3660" y="2999"/>
                    </a:lnTo>
                    <a:lnTo>
                      <a:pt x="3692" y="2944"/>
                    </a:lnTo>
                    <a:lnTo>
                      <a:pt x="3722" y="2888"/>
                    </a:lnTo>
                    <a:lnTo>
                      <a:pt x="3751" y="2831"/>
                    </a:lnTo>
                    <a:lnTo>
                      <a:pt x="3776" y="2775"/>
                    </a:lnTo>
                    <a:lnTo>
                      <a:pt x="3802" y="2718"/>
                    </a:lnTo>
                    <a:lnTo>
                      <a:pt x="3825" y="2659"/>
                    </a:lnTo>
                    <a:lnTo>
                      <a:pt x="3846" y="2600"/>
                    </a:lnTo>
                    <a:lnTo>
                      <a:pt x="3866" y="2541"/>
                    </a:lnTo>
                    <a:lnTo>
                      <a:pt x="3884" y="2482"/>
                    </a:lnTo>
                    <a:lnTo>
                      <a:pt x="3901" y="2421"/>
                    </a:lnTo>
                    <a:lnTo>
                      <a:pt x="3916" y="2361"/>
                    </a:lnTo>
                    <a:lnTo>
                      <a:pt x="3931" y="2301"/>
                    </a:lnTo>
                    <a:lnTo>
                      <a:pt x="3943" y="2241"/>
                    </a:lnTo>
                    <a:lnTo>
                      <a:pt x="3955" y="2180"/>
                    </a:lnTo>
                    <a:lnTo>
                      <a:pt x="3965" y="2119"/>
                    </a:lnTo>
                    <a:lnTo>
                      <a:pt x="3975" y="2057"/>
                    </a:lnTo>
                    <a:lnTo>
                      <a:pt x="3983" y="1997"/>
                    </a:lnTo>
                    <a:lnTo>
                      <a:pt x="3990" y="1935"/>
                    </a:lnTo>
                    <a:lnTo>
                      <a:pt x="3996" y="1875"/>
                    </a:lnTo>
                    <a:lnTo>
                      <a:pt x="4002" y="1813"/>
                    </a:lnTo>
                    <a:lnTo>
                      <a:pt x="4007" y="1751"/>
                    </a:lnTo>
                    <a:lnTo>
                      <a:pt x="4014" y="1631"/>
                    </a:lnTo>
                    <a:lnTo>
                      <a:pt x="4019" y="1510"/>
                    </a:lnTo>
                    <a:lnTo>
                      <a:pt x="4022" y="1391"/>
                    </a:lnTo>
                    <a:lnTo>
                      <a:pt x="4023" y="1274"/>
                    </a:lnTo>
                    <a:lnTo>
                      <a:pt x="4023" y="1045"/>
                    </a:lnTo>
                    <a:lnTo>
                      <a:pt x="4023" y="828"/>
                    </a:lnTo>
                    <a:lnTo>
                      <a:pt x="4024" y="724"/>
                    </a:lnTo>
                    <a:lnTo>
                      <a:pt x="4026" y="625"/>
                    </a:lnTo>
                    <a:lnTo>
                      <a:pt x="4030" y="528"/>
                    </a:lnTo>
                    <a:lnTo>
                      <a:pt x="4036" y="437"/>
                    </a:lnTo>
                    <a:lnTo>
                      <a:pt x="4040" y="393"/>
                    </a:lnTo>
                    <a:lnTo>
                      <a:pt x="4046" y="350"/>
                    </a:lnTo>
                    <a:lnTo>
                      <a:pt x="4051" y="308"/>
                    </a:lnTo>
                    <a:lnTo>
                      <a:pt x="4058" y="268"/>
                    </a:lnTo>
                    <a:lnTo>
                      <a:pt x="4066" y="229"/>
                    </a:lnTo>
                    <a:lnTo>
                      <a:pt x="4074" y="192"/>
                    </a:lnTo>
                    <a:lnTo>
                      <a:pt x="4083" y="156"/>
                    </a:lnTo>
                    <a:lnTo>
                      <a:pt x="4094" y="121"/>
                    </a:lnTo>
                    <a:lnTo>
                      <a:pt x="4106" y="89"/>
                    </a:lnTo>
                    <a:lnTo>
                      <a:pt x="4119" y="58"/>
                    </a:lnTo>
                    <a:lnTo>
                      <a:pt x="4133" y="27"/>
                    </a:lnTo>
                    <a:lnTo>
                      <a:pt x="4149" y="0"/>
                    </a:lnTo>
                    <a:lnTo>
                      <a:pt x="414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36" name="Freeform 6"/>
              <p:cNvSpPr>
                <a:spLocks/>
              </p:cNvSpPr>
              <p:nvPr/>
            </p:nvSpPr>
            <p:spPr bwMode="auto">
              <a:xfrm>
                <a:off x="707853" y="22066"/>
                <a:ext cx="7200902" cy="6818311"/>
              </a:xfrm>
              <a:custGeom>
                <a:avLst/>
                <a:gdLst/>
                <a:ahLst/>
                <a:cxnLst>
                  <a:cxn ang="0">
                    <a:pos x="4481" y="66"/>
                  </a:cxn>
                  <a:cxn ang="0">
                    <a:pos x="4536" y="0"/>
                  </a:cxn>
                  <a:cxn ang="0">
                    <a:pos x="4482" y="36"/>
                  </a:cxn>
                  <a:cxn ang="0">
                    <a:pos x="4389" y="82"/>
                  </a:cxn>
                  <a:cxn ang="0">
                    <a:pos x="4279" y="115"/>
                  </a:cxn>
                  <a:cxn ang="0">
                    <a:pos x="4155" y="141"/>
                  </a:cxn>
                  <a:cxn ang="0">
                    <a:pos x="4020" y="159"/>
                  </a:cxn>
                  <a:cxn ang="0">
                    <a:pos x="3713" y="185"/>
                  </a:cxn>
                  <a:cxn ang="0">
                    <a:pos x="3243" y="213"/>
                  </a:cxn>
                  <a:cxn ang="0">
                    <a:pos x="2857" y="249"/>
                  </a:cxn>
                  <a:cxn ang="0">
                    <a:pos x="2655" y="279"/>
                  </a:cxn>
                  <a:cxn ang="0">
                    <a:pos x="2450" y="318"/>
                  </a:cxn>
                  <a:cxn ang="0">
                    <a:pos x="2241" y="367"/>
                  </a:cxn>
                  <a:cxn ang="0">
                    <a:pos x="2029" y="430"/>
                  </a:cxn>
                  <a:cxn ang="0">
                    <a:pos x="1817" y="508"/>
                  </a:cxn>
                  <a:cxn ang="0">
                    <a:pos x="1605" y="603"/>
                  </a:cxn>
                  <a:cxn ang="0">
                    <a:pos x="1395" y="717"/>
                  </a:cxn>
                  <a:cxn ang="0">
                    <a:pos x="1186" y="851"/>
                  </a:cxn>
                  <a:cxn ang="0">
                    <a:pos x="980" y="1008"/>
                  </a:cxn>
                  <a:cxn ang="0">
                    <a:pos x="777" y="1189"/>
                  </a:cxn>
                  <a:cxn ang="0">
                    <a:pos x="651" y="1319"/>
                  </a:cxn>
                  <a:cxn ang="0">
                    <a:pos x="488" y="1517"/>
                  </a:cxn>
                  <a:cxn ang="0">
                    <a:pos x="351" y="1716"/>
                  </a:cxn>
                  <a:cxn ang="0">
                    <a:pos x="241" y="1917"/>
                  </a:cxn>
                  <a:cxn ang="0">
                    <a:pos x="154" y="2120"/>
                  </a:cxn>
                  <a:cxn ang="0">
                    <a:pos x="88" y="2319"/>
                  </a:cxn>
                  <a:cxn ang="0">
                    <a:pos x="43" y="2516"/>
                  </a:cxn>
                  <a:cxn ang="0">
                    <a:pos x="15" y="2709"/>
                  </a:cxn>
                  <a:cxn ang="0">
                    <a:pos x="1" y="2897"/>
                  </a:cxn>
                  <a:cxn ang="0">
                    <a:pos x="3" y="3079"/>
                  </a:cxn>
                  <a:cxn ang="0">
                    <a:pos x="15" y="3253"/>
                  </a:cxn>
                  <a:cxn ang="0">
                    <a:pos x="36" y="3418"/>
                  </a:cxn>
                  <a:cxn ang="0">
                    <a:pos x="64" y="3572"/>
                  </a:cxn>
                  <a:cxn ang="0">
                    <a:pos x="111" y="3760"/>
                  </a:cxn>
                  <a:cxn ang="0">
                    <a:pos x="188" y="3997"/>
                  </a:cxn>
                  <a:cxn ang="0">
                    <a:pos x="257" y="4173"/>
                  </a:cxn>
                  <a:cxn ang="0">
                    <a:pos x="316" y="4295"/>
                  </a:cxn>
                  <a:cxn ang="0">
                    <a:pos x="1174" y="3487"/>
                  </a:cxn>
                  <a:cxn ang="0">
                    <a:pos x="2250" y="2464"/>
                  </a:cxn>
                  <a:cxn ang="0">
                    <a:pos x="2739" y="1982"/>
                  </a:cxn>
                  <a:cxn ang="0">
                    <a:pos x="3207" y="1502"/>
                  </a:cxn>
                  <a:cxn ang="0">
                    <a:pos x="3652" y="1025"/>
                  </a:cxn>
                  <a:cxn ang="0">
                    <a:pos x="4071" y="553"/>
                  </a:cxn>
                  <a:cxn ang="0">
                    <a:pos x="4465" y="91"/>
                  </a:cxn>
                </a:cxnLst>
                <a:rect l="0" t="0" r="r" b="b"/>
                <a:pathLst>
                  <a:path w="4536" h="4295">
                    <a:moveTo>
                      <a:pt x="4465" y="91"/>
                    </a:moveTo>
                    <a:lnTo>
                      <a:pt x="4465" y="91"/>
                    </a:lnTo>
                    <a:lnTo>
                      <a:pt x="4481" y="66"/>
                    </a:lnTo>
                    <a:lnTo>
                      <a:pt x="4498" y="42"/>
                    </a:lnTo>
                    <a:lnTo>
                      <a:pt x="4517" y="2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11" y="19"/>
                    </a:lnTo>
                    <a:lnTo>
                      <a:pt x="4482" y="36"/>
                    </a:lnTo>
                    <a:lnTo>
                      <a:pt x="4453" y="52"/>
                    </a:lnTo>
                    <a:lnTo>
                      <a:pt x="4422" y="67"/>
                    </a:lnTo>
                    <a:lnTo>
                      <a:pt x="4389" y="82"/>
                    </a:lnTo>
                    <a:lnTo>
                      <a:pt x="4354" y="94"/>
                    </a:lnTo>
                    <a:lnTo>
                      <a:pt x="4318" y="105"/>
                    </a:lnTo>
                    <a:lnTo>
                      <a:pt x="4279" y="115"/>
                    </a:lnTo>
                    <a:lnTo>
                      <a:pt x="4240" y="125"/>
                    </a:lnTo>
                    <a:lnTo>
                      <a:pt x="4198" y="133"/>
                    </a:lnTo>
                    <a:lnTo>
                      <a:pt x="4155" y="141"/>
                    </a:lnTo>
                    <a:lnTo>
                      <a:pt x="4113" y="147"/>
                    </a:lnTo>
                    <a:lnTo>
                      <a:pt x="4067" y="154"/>
                    </a:lnTo>
                    <a:lnTo>
                      <a:pt x="4020" y="159"/>
                    </a:lnTo>
                    <a:lnTo>
                      <a:pt x="3922" y="169"/>
                    </a:lnTo>
                    <a:lnTo>
                      <a:pt x="3820" y="177"/>
                    </a:lnTo>
                    <a:lnTo>
                      <a:pt x="3713" y="185"/>
                    </a:lnTo>
                    <a:lnTo>
                      <a:pt x="3485" y="197"/>
                    </a:lnTo>
                    <a:lnTo>
                      <a:pt x="3366" y="205"/>
                    </a:lnTo>
                    <a:lnTo>
                      <a:pt x="3243" y="213"/>
                    </a:lnTo>
                    <a:lnTo>
                      <a:pt x="3117" y="222"/>
                    </a:lnTo>
                    <a:lnTo>
                      <a:pt x="2988" y="234"/>
                    </a:lnTo>
                    <a:lnTo>
                      <a:pt x="2857" y="249"/>
                    </a:lnTo>
                    <a:lnTo>
                      <a:pt x="2790" y="259"/>
                    </a:lnTo>
                    <a:lnTo>
                      <a:pt x="2723" y="268"/>
                    </a:lnTo>
                    <a:lnTo>
                      <a:pt x="2655" y="279"/>
                    </a:lnTo>
                    <a:lnTo>
                      <a:pt x="2586" y="291"/>
                    </a:lnTo>
                    <a:lnTo>
                      <a:pt x="2518" y="303"/>
                    </a:lnTo>
                    <a:lnTo>
                      <a:pt x="2450" y="318"/>
                    </a:lnTo>
                    <a:lnTo>
                      <a:pt x="2380" y="332"/>
                    </a:lnTo>
                    <a:lnTo>
                      <a:pt x="2310" y="348"/>
                    </a:lnTo>
                    <a:lnTo>
                      <a:pt x="2241" y="367"/>
                    </a:lnTo>
                    <a:lnTo>
                      <a:pt x="2170" y="386"/>
                    </a:lnTo>
                    <a:lnTo>
                      <a:pt x="2100" y="407"/>
                    </a:lnTo>
                    <a:lnTo>
                      <a:pt x="2029" y="430"/>
                    </a:lnTo>
                    <a:lnTo>
                      <a:pt x="1959" y="454"/>
                    </a:lnTo>
                    <a:lnTo>
                      <a:pt x="1888" y="480"/>
                    </a:lnTo>
                    <a:lnTo>
                      <a:pt x="1817" y="508"/>
                    </a:lnTo>
                    <a:lnTo>
                      <a:pt x="1746" y="537"/>
                    </a:lnTo>
                    <a:lnTo>
                      <a:pt x="1676" y="569"/>
                    </a:lnTo>
                    <a:lnTo>
                      <a:pt x="1605" y="603"/>
                    </a:lnTo>
                    <a:lnTo>
                      <a:pt x="1534" y="638"/>
                    </a:lnTo>
                    <a:lnTo>
                      <a:pt x="1465" y="677"/>
                    </a:lnTo>
                    <a:lnTo>
                      <a:pt x="1395" y="717"/>
                    </a:lnTo>
                    <a:lnTo>
                      <a:pt x="1324" y="758"/>
                    </a:lnTo>
                    <a:lnTo>
                      <a:pt x="1254" y="804"/>
                    </a:lnTo>
                    <a:lnTo>
                      <a:pt x="1186" y="851"/>
                    </a:lnTo>
                    <a:lnTo>
                      <a:pt x="1116" y="900"/>
                    </a:lnTo>
                    <a:lnTo>
                      <a:pt x="1048" y="953"/>
                    </a:lnTo>
                    <a:lnTo>
                      <a:pt x="980" y="1008"/>
                    </a:lnTo>
                    <a:lnTo>
                      <a:pt x="911" y="1065"/>
                    </a:lnTo>
                    <a:lnTo>
                      <a:pt x="844" y="1126"/>
                    </a:lnTo>
                    <a:lnTo>
                      <a:pt x="777" y="1189"/>
                    </a:lnTo>
                    <a:lnTo>
                      <a:pt x="777" y="1189"/>
                    </a:lnTo>
                    <a:lnTo>
                      <a:pt x="713" y="1254"/>
                    </a:lnTo>
                    <a:lnTo>
                      <a:pt x="651" y="1319"/>
                    </a:lnTo>
                    <a:lnTo>
                      <a:pt x="594" y="1384"/>
                    </a:lnTo>
                    <a:lnTo>
                      <a:pt x="539" y="1450"/>
                    </a:lnTo>
                    <a:lnTo>
                      <a:pt x="488" y="1517"/>
                    </a:lnTo>
                    <a:lnTo>
                      <a:pt x="440" y="1582"/>
                    </a:lnTo>
                    <a:lnTo>
                      <a:pt x="394" y="1649"/>
                    </a:lnTo>
                    <a:lnTo>
                      <a:pt x="351" y="1716"/>
                    </a:lnTo>
                    <a:lnTo>
                      <a:pt x="312" y="1783"/>
                    </a:lnTo>
                    <a:lnTo>
                      <a:pt x="275" y="1850"/>
                    </a:lnTo>
                    <a:lnTo>
                      <a:pt x="241" y="1917"/>
                    </a:lnTo>
                    <a:lnTo>
                      <a:pt x="209" y="1986"/>
                    </a:lnTo>
                    <a:lnTo>
                      <a:pt x="181" y="2053"/>
                    </a:lnTo>
                    <a:lnTo>
                      <a:pt x="154" y="2120"/>
                    </a:lnTo>
                    <a:lnTo>
                      <a:pt x="130" y="2185"/>
                    </a:lnTo>
                    <a:lnTo>
                      <a:pt x="109" y="2252"/>
                    </a:lnTo>
                    <a:lnTo>
                      <a:pt x="88" y="2319"/>
                    </a:lnTo>
                    <a:lnTo>
                      <a:pt x="71" y="2385"/>
                    </a:lnTo>
                    <a:lnTo>
                      <a:pt x="56" y="2451"/>
                    </a:lnTo>
                    <a:lnTo>
                      <a:pt x="43" y="2516"/>
                    </a:lnTo>
                    <a:lnTo>
                      <a:pt x="31" y="2581"/>
                    </a:lnTo>
                    <a:lnTo>
                      <a:pt x="21" y="2645"/>
                    </a:lnTo>
                    <a:lnTo>
                      <a:pt x="15" y="2709"/>
                    </a:lnTo>
                    <a:lnTo>
                      <a:pt x="8" y="2772"/>
                    </a:lnTo>
                    <a:lnTo>
                      <a:pt x="4" y="2835"/>
                    </a:lnTo>
                    <a:lnTo>
                      <a:pt x="1" y="2897"/>
                    </a:lnTo>
                    <a:lnTo>
                      <a:pt x="0" y="2959"/>
                    </a:lnTo>
                    <a:lnTo>
                      <a:pt x="1" y="3019"/>
                    </a:lnTo>
                    <a:lnTo>
                      <a:pt x="3" y="3079"/>
                    </a:lnTo>
                    <a:lnTo>
                      <a:pt x="5" y="3138"/>
                    </a:lnTo>
                    <a:lnTo>
                      <a:pt x="9" y="3196"/>
                    </a:lnTo>
                    <a:lnTo>
                      <a:pt x="15" y="3253"/>
                    </a:lnTo>
                    <a:lnTo>
                      <a:pt x="20" y="3308"/>
                    </a:lnTo>
                    <a:lnTo>
                      <a:pt x="28" y="3363"/>
                    </a:lnTo>
                    <a:lnTo>
                      <a:pt x="36" y="3418"/>
                    </a:lnTo>
                    <a:lnTo>
                      <a:pt x="44" y="3470"/>
                    </a:lnTo>
                    <a:lnTo>
                      <a:pt x="54" y="3523"/>
                    </a:lnTo>
                    <a:lnTo>
                      <a:pt x="64" y="3572"/>
                    </a:lnTo>
                    <a:lnTo>
                      <a:pt x="75" y="3622"/>
                    </a:lnTo>
                    <a:lnTo>
                      <a:pt x="87" y="3669"/>
                    </a:lnTo>
                    <a:lnTo>
                      <a:pt x="111" y="3760"/>
                    </a:lnTo>
                    <a:lnTo>
                      <a:pt x="135" y="3846"/>
                    </a:lnTo>
                    <a:lnTo>
                      <a:pt x="161" y="3925"/>
                    </a:lnTo>
                    <a:lnTo>
                      <a:pt x="188" y="3997"/>
                    </a:lnTo>
                    <a:lnTo>
                      <a:pt x="212" y="4063"/>
                    </a:lnTo>
                    <a:lnTo>
                      <a:pt x="236" y="4122"/>
                    </a:lnTo>
                    <a:lnTo>
                      <a:pt x="257" y="4173"/>
                    </a:lnTo>
                    <a:lnTo>
                      <a:pt x="276" y="4214"/>
                    </a:lnTo>
                    <a:lnTo>
                      <a:pt x="306" y="4273"/>
                    </a:lnTo>
                    <a:lnTo>
                      <a:pt x="316" y="4295"/>
                    </a:lnTo>
                    <a:lnTo>
                      <a:pt x="316" y="4295"/>
                    </a:lnTo>
                    <a:lnTo>
                      <a:pt x="738" y="3899"/>
                    </a:lnTo>
                    <a:lnTo>
                      <a:pt x="1174" y="3487"/>
                    </a:lnTo>
                    <a:lnTo>
                      <a:pt x="2081" y="2625"/>
                    </a:lnTo>
                    <a:lnTo>
                      <a:pt x="2081" y="2625"/>
                    </a:lnTo>
                    <a:lnTo>
                      <a:pt x="2250" y="2464"/>
                    </a:lnTo>
                    <a:lnTo>
                      <a:pt x="2415" y="2303"/>
                    </a:lnTo>
                    <a:lnTo>
                      <a:pt x="2578" y="2143"/>
                    </a:lnTo>
                    <a:lnTo>
                      <a:pt x="2739" y="1982"/>
                    </a:lnTo>
                    <a:lnTo>
                      <a:pt x="2897" y="1822"/>
                    </a:lnTo>
                    <a:lnTo>
                      <a:pt x="3054" y="1662"/>
                    </a:lnTo>
                    <a:lnTo>
                      <a:pt x="3207" y="1502"/>
                    </a:lnTo>
                    <a:lnTo>
                      <a:pt x="3358" y="1343"/>
                    </a:lnTo>
                    <a:lnTo>
                      <a:pt x="3506" y="1183"/>
                    </a:lnTo>
                    <a:lnTo>
                      <a:pt x="3652" y="1025"/>
                    </a:lnTo>
                    <a:lnTo>
                      <a:pt x="3794" y="867"/>
                    </a:lnTo>
                    <a:lnTo>
                      <a:pt x="3934" y="710"/>
                    </a:lnTo>
                    <a:lnTo>
                      <a:pt x="4071" y="553"/>
                    </a:lnTo>
                    <a:lnTo>
                      <a:pt x="4205" y="398"/>
                    </a:lnTo>
                    <a:lnTo>
                      <a:pt x="4336" y="244"/>
                    </a:lnTo>
                    <a:lnTo>
                      <a:pt x="4465" y="91"/>
                    </a:lnTo>
                    <a:lnTo>
                      <a:pt x="4465" y="9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29" name="Group 168"/>
            <p:cNvGrpSpPr/>
            <p:nvPr/>
          </p:nvGrpSpPr>
          <p:grpSpPr>
            <a:xfrm rot="18617175">
              <a:off x="5878272" y="3858459"/>
              <a:ext cx="599427" cy="295291"/>
              <a:chOff x="793750" y="0"/>
              <a:chExt cx="7556501" cy="2116991"/>
            </a:xfrm>
            <a:grpFill/>
          </p:grpSpPr>
          <p:sp>
            <p:nvSpPr>
              <p:cNvPr id="33" name="Freeform 7"/>
              <p:cNvSpPr>
                <a:spLocks/>
              </p:cNvSpPr>
              <p:nvPr/>
            </p:nvSpPr>
            <p:spPr bwMode="auto">
              <a:xfrm>
                <a:off x="793750" y="696178"/>
                <a:ext cx="7413625" cy="1420813"/>
              </a:xfrm>
              <a:custGeom>
                <a:avLst/>
                <a:gdLst/>
                <a:ahLst/>
                <a:cxnLst>
                  <a:cxn ang="0">
                    <a:pos x="9339" y="0"/>
                  </a:cxn>
                  <a:cxn ang="0">
                    <a:pos x="8708" y="106"/>
                  </a:cxn>
                  <a:cxn ang="0">
                    <a:pos x="8060" y="203"/>
                  </a:cxn>
                  <a:cxn ang="0">
                    <a:pos x="7395" y="293"/>
                  </a:cxn>
                  <a:cxn ang="0">
                    <a:pos x="6713" y="375"/>
                  </a:cxn>
                  <a:cxn ang="0">
                    <a:pos x="6018" y="448"/>
                  </a:cxn>
                  <a:cxn ang="0">
                    <a:pos x="5307" y="514"/>
                  </a:cxn>
                  <a:cxn ang="0">
                    <a:pos x="4586" y="568"/>
                  </a:cxn>
                  <a:cxn ang="0">
                    <a:pos x="3853" y="615"/>
                  </a:cxn>
                  <a:cxn ang="0">
                    <a:pos x="1868" y="724"/>
                  </a:cxn>
                  <a:cxn ang="0">
                    <a:pos x="2" y="820"/>
                  </a:cxn>
                  <a:cxn ang="0">
                    <a:pos x="0" y="822"/>
                  </a:cxn>
                  <a:cxn ang="0">
                    <a:pos x="113" y="870"/>
                  </a:cxn>
                  <a:cxn ang="0">
                    <a:pos x="431" y="997"/>
                  </a:cxn>
                  <a:cxn ang="0">
                    <a:pos x="657" y="1081"/>
                  </a:cxn>
                  <a:cxn ang="0">
                    <a:pos x="921" y="1173"/>
                  </a:cxn>
                  <a:cxn ang="0">
                    <a:pos x="1223" y="1270"/>
                  </a:cxn>
                  <a:cxn ang="0">
                    <a:pos x="1559" y="1369"/>
                  </a:cxn>
                  <a:cxn ang="0">
                    <a:pos x="1922" y="1465"/>
                  </a:cxn>
                  <a:cxn ang="0">
                    <a:pos x="2310" y="1555"/>
                  </a:cxn>
                  <a:cxn ang="0">
                    <a:pos x="2718" y="1635"/>
                  </a:cxn>
                  <a:cxn ang="0">
                    <a:pos x="2930" y="1672"/>
                  </a:cxn>
                  <a:cxn ang="0">
                    <a:pos x="3146" y="1703"/>
                  </a:cxn>
                  <a:cxn ang="0">
                    <a:pos x="3363" y="1731"/>
                  </a:cxn>
                  <a:cxn ang="0">
                    <a:pos x="3585" y="1753"/>
                  </a:cxn>
                  <a:cxn ang="0">
                    <a:pos x="3809" y="1771"/>
                  </a:cxn>
                  <a:cxn ang="0">
                    <a:pos x="4035" y="1785"/>
                  </a:cxn>
                  <a:cxn ang="0">
                    <a:pos x="4263" y="1790"/>
                  </a:cxn>
                  <a:cxn ang="0">
                    <a:pos x="4491" y="1790"/>
                  </a:cxn>
                  <a:cxn ang="0">
                    <a:pos x="4720" y="1783"/>
                  </a:cxn>
                  <a:cxn ang="0">
                    <a:pos x="4949" y="1767"/>
                  </a:cxn>
                  <a:cxn ang="0">
                    <a:pos x="5057" y="1759"/>
                  </a:cxn>
                  <a:cxn ang="0">
                    <a:pos x="5267" y="1734"/>
                  </a:cxn>
                  <a:cxn ang="0">
                    <a:pos x="5469" y="1705"/>
                  </a:cxn>
                  <a:cxn ang="0">
                    <a:pos x="5665" y="1672"/>
                  </a:cxn>
                  <a:cxn ang="0">
                    <a:pos x="5853" y="1632"/>
                  </a:cxn>
                  <a:cxn ang="0">
                    <a:pos x="6037" y="1588"/>
                  </a:cxn>
                  <a:cxn ang="0">
                    <a:pos x="6213" y="1540"/>
                  </a:cxn>
                  <a:cxn ang="0">
                    <a:pos x="6383" y="1487"/>
                  </a:cxn>
                  <a:cxn ang="0">
                    <a:pos x="6548" y="1432"/>
                  </a:cxn>
                  <a:cxn ang="0">
                    <a:pos x="6708" y="1374"/>
                  </a:cxn>
                  <a:cxn ang="0">
                    <a:pos x="6863" y="1312"/>
                  </a:cxn>
                  <a:cxn ang="0">
                    <a:pos x="7085" y="1216"/>
                  </a:cxn>
                  <a:cxn ang="0">
                    <a:pos x="7367" y="1081"/>
                  </a:cxn>
                  <a:cxn ang="0">
                    <a:pos x="7629" y="942"/>
                  </a:cxn>
                  <a:cxn ang="0">
                    <a:pos x="7878" y="801"/>
                  </a:cxn>
                  <a:cxn ang="0">
                    <a:pos x="8112" y="660"/>
                  </a:cxn>
                  <a:cxn ang="0">
                    <a:pos x="8549" y="394"/>
                  </a:cxn>
                  <a:cxn ang="0">
                    <a:pos x="8755" y="274"/>
                  </a:cxn>
                  <a:cxn ang="0">
                    <a:pos x="8953" y="166"/>
                  </a:cxn>
                  <a:cxn ang="0">
                    <a:pos x="9148" y="74"/>
                  </a:cxn>
                  <a:cxn ang="0">
                    <a:pos x="9244" y="34"/>
                  </a:cxn>
                  <a:cxn ang="0">
                    <a:pos x="9339" y="0"/>
                  </a:cxn>
                </a:cxnLst>
                <a:rect l="0" t="0" r="r" b="b"/>
                <a:pathLst>
                  <a:path w="9339" h="1790">
                    <a:moveTo>
                      <a:pt x="9339" y="0"/>
                    </a:moveTo>
                    <a:lnTo>
                      <a:pt x="9339" y="0"/>
                    </a:lnTo>
                    <a:lnTo>
                      <a:pt x="9026" y="53"/>
                    </a:lnTo>
                    <a:lnTo>
                      <a:pt x="8708" y="106"/>
                    </a:lnTo>
                    <a:lnTo>
                      <a:pt x="8387" y="156"/>
                    </a:lnTo>
                    <a:lnTo>
                      <a:pt x="8060" y="203"/>
                    </a:lnTo>
                    <a:lnTo>
                      <a:pt x="7730" y="250"/>
                    </a:lnTo>
                    <a:lnTo>
                      <a:pt x="7395" y="293"/>
                    </a:lnTo>
                    <a:lnTo>
                      <a:pt x="7056" y="335"/>
                    </a:lnTo>
                    <a:lnTo>
                      <a:pt x="6713" y="375"/>
                    </a:lnTo>
                    <a:lnTo>
                      <a:pt x="6368" y="413"/>
                    </a:lnTo>
                    <a:lnTo>
                      <a:pt x="6018" y="448"/>
                    </a:lnTo>
                    <a:lnTo>
                      <a:pt x="5664" y="483"/>
                    </a:lnTo>
                    <a:lnTo>
                      <a:pt x="5307" y="514"/>
                    </a:lnTo>
                    <a:lnTo>
                      <a:pt x="4949" y="542"/>
                    </a:lnTo>
                    <a:lnTo>
                      <a:pt x="4586" y="568"/>
                    </a:lnTo>
                    <a:lnTo>
                      <a:pt x="4221" y="592"/>
                    </a:lnTo>
                    <a:lnTo>
                      <a:pt x="3853" y="615"/>
                    </a:lnTo>
                    <a:lnTo>
                      <a:pt x="3853" y="615"/>
                    </a:lnTo>
                    <a:lnTo>
                      <a:pt x="1868" y="724"/>
                    </a:lnTo>
                    <a:lnTo>
                      <a:pt x="919" y="775"/>
                    </a:lnTo>
                    <a:lnTo>
                      <a:pt x="2" y="820"/>
                    </a:lnTo>
                    <a:lnTo>
                      <a:pt x="0" y="822"/>
                    </a:lnTo>
                    <a:lnTo>
                      <a:pt x="0" y="822"/>
                    </a:lnTo>
                    <a:lnTo>
                      <a:pt x="30" y="834"/>
                    </a:lnTo>
                    <a:lnTo>
                      <a:pt x="113" y="870"/>
                    </a:lnTo>
                    <a:lnTo>
                      <a:pt x="249" y="926"/>
                    </a:lnTo>
                    <a:lnTo>
                      <a:pt x="431" y="997"/>
                    </a:lnTo>
                    <a:lnTo>
                      <a:pt x="539" y="1037"/>
                    </a:lnTo>
                    <a:lnTo>
                      <a:pt x="657" y="1081"/>
                    </a:lnTo>
                    <a:lnTo>
                      <a:pt x="784" y="1126"/>
                    </a:lnTo>
                    <a:lnTo>
                      <a:pt x="921" y="1173"/>
                    </a:lnTo>
                    <a:lnTo>
                      <a:pt x="1069" y="1221"/>
                    </a:lnTo>
                    <a:lnTo>
                      <a:pt x="1223" y="1270"/>
                    </a:lnTo>
                    <a:lnTo>
                      <a:pt x="1387" y="1319"/>
                    </a:lnTo>
                    <a:lnTo>
                      <a:pt x="1559" y="1369"/>
                    </a:lnTo>
                    <a:lnTo>
                      <a:pt x="1736" y="1418"/>
                    </a:lnTo>
                    <a:lnTo>
                      <a:pt x="1922" y="1465"/>
                    </a:lnTo>
                    <a:lnTo>
                      <a:pt x="2113" y="1512"/>
                    </a:lnTo>
                    <a:lnTo>
                      <a:pt x="2310" y="1555"/>
                    </a:lnTo>
                    <a:lnTo>
                      <a:pt x="2511" y="1597"/>
                    </a:lnTo>
                    <a:lnTo>
                      <a:pt x="2718" y="1635"/>
                    </a:lnTo>
                    <a:lnTo>
                      <a:pt x="2824" y="1654"/>
                    </a:lnTo>
                    <a:lnTo>
                      <a:pt x="2930" y="1672"/>
                    </a:lnTo>
                    <a:lnTo>
                      <a:pt x="3036" y="1687"/>
                    </a:lnTo>
                    <a:lnTo>
                      <a:pt x="3146" y="1703"/>
                    </a:lnTo>
                    <a:lnTo>
                      <a:pt x="3253" y="1717"/>
                    </a:lnTo>
                    <a:lnTo>
                      <a:pt x="3363" y="1731"/>
                    </a:lnTo>
                    <a:lnTo>
                      <a:pt x="3474" y="1743"/>
                    </a:lnTo>
                    <a:lnTo>
                      <a:pt x="3585" y="1753"/>
                    </a:lnTo>
                    <a:lnTo>
                      <a:pt x="3696" y="1764"/>
                    </a:lnTo>
                    <a:lnTo>
                      <a:pt x="3809" y="1771"/>
                    </a:lnTo>
                    <a:lnTo>
                      <a:pt x="3922" y="1778"/>
                    </a:lnTo>
                    <a:lnTo>
                      <a:pt x="4035" y="1785"/>
                    </a:lnTo>
                    <a:lnTo>
                      <a:pt x="4148" y="1788"/>
                    </a:lnTo>
                    <a:lnTo>
                      <a:pt x="4263" y="1790"/>
                    </a:lnTo>
                    <a:lnTo>
                      <a:pt x="4378" y="1790"/>
                    </a:lnTo>
                    <a:lnTo>
                      <a:pt x="4491" y="1790"/>
                    </a:lnTo>
                    <a:lnTo>
                      <a:pt x="4605" y="1786"/>
                    </a:lnTo>
                    <a:lnTo>
                      <a:pt x="4720" y="1783"/>
                    </a:lnTo>
                    <a:lnTo>
                      <a:pt x="4835" y="1776"/>
                    </a:lnTo>
                    <a:lnTo>
                      <a:pt x="4949" y="1767"/>
                    </a:lnTo>
                    <a:lnTo>
                      <a:pt x="4949" y="1767"/>
                    </a:lnTo>
                    <a:lnTo>
                      <a:pt x="5057" y="1759"/>
                    </a:lnTo>
                    <a:lnTo>
                      <a:pt x="5163" y="1746"/>
                    </a:lnTo>
                    <a:lnTo>
                      <a:pt x="5267" y="1734"/>
                    </a:lnTo>
                    <a:lnTo>
                      <a:pt x="5368" y="1720"/>
                    </a:lnTo>
                    <a:lnTo>
                      <a:pt x="5469" y="1705"/>
                    </a:lnTo>
                    <a:lnTo>
                      <a:pt x="5568" y="1689"/>
                    </a:lnTo>
                    <a:lnTo>
                      <a:pt x="5665" y="1672"/>
                    </a:lnTo>
                    <a:lnTo>
                      <a:pt x="5759" y="1653"/>
                    </a:lnTo>
                    <a:lnTo>
                      <a:pt x="5853" y="1632"/>
                    </a:lnTo>
                    <a:lnTo>
                      <a:pt x="5945" y="1611"/>
                    </a:lnTo>
                    <a:lnTo>
                      <a:pt x="6037" y="1588"/>
                    </a:lnTo>
                    <a:lnTo>
                      <a:pt x="6126" y="1564"/>
                    </a:lnTo>
                    <a:lnTo>
                      <a:pt x="6213" y="1540"/>
                    </a:lnTo>
                    <a:lnTo>
                      <a:pt x="6300" y="1513"/>
                    </a:lnTo>
                    <a:lnTo>
                      <a:pt x="6383" y="1487"/>
                    </a:lnTo>
                    <a:lnTo>
                      <a:pt x="6467" y="1461"/>
                    </a:lnTo>
                    <a:lnTo>
                      <a:pt x="6548" y="1432"/>
                    </a:lnTo>
                    <a:lnTo>
                      <a:pt x="6630" y="1404"/>
                    </a:lnTo>
                    <a:lnTo>
                      <a:pt x="6708" y="1374"/>
                    </a:lnTo>
                    <a:lnTo>
                      <a:pt x="6786" y="1343"/>
                    </a:lnTo>
                    <a:lnTo>
                      <a:pt x="6863" y="1312"/>
                    </a:lnTo>
                    <a:lnTo>
                      <a:pt x="6939" y="1281"/>
                    </a:lnTo>
                    <a:lnTo>
                      <a:pt x="7085" y="1216"/>
                    </a:lnTo>
                    <a:lnTo>
                      <a:pt x="7228" y="1150"/>
                    </a:lnTo>
                    <a:lnTo>
                      <a:pt x="7367" y="1081"/>
                    </a:lnTo>
                    <a:lnTo>
                      <a:pt x="7499" y="1011"/>
                    </a:lnTo>
                    <a:lnTo>
                      <a:pt x="7629" y="942"/>
                    </a:lnTo>
                    <a:lnTo>
                      <a:pt x="7756" y="870"/>
                    </a:lnTo>
                    <a:lnTo>
                      <a:pt x="7878" y="801"/>
                    </a:lnTo>
                    <a:lnTo>
                      <a:pt x="7996" y="730"/>
                    </a:lnTo>
                    <a:lnTo>
                      <a:pt x="8112" y="660"/>
                    </a:lnTo>
                    <a:lnTo>
                      <a:pt x="8337" y="524"/>
                    </a:lnTo>
                    <a:lnTo>
                      <a:pt x="8549" y="394"/>
                    </a:lnTo>
                    <a:lnTo>
                      <a:pt x="8653" y="333"/>
                    </a:lnTo>
                    <a:lnTo>
                      <a:pt x="8755" y="274"/>
                    </a:lnTo>
                    <a:lnTo>
                      <a:pt x="8854" y="219"/>
                    </a:lnTo>
                    <a:lnTo>
                      <a:pt x="8953" y="166"/>
                    </a:lnTo>
                    <a:lnTo>
                      <a:pt x="9051" y="118"/>
                    </a:lnTo>
                    <a:lnTo>
                      <a:pt x="9148" y="74"/>
                    </a:lnTo>
                    <a:lnTo>
                      <a:pt x="9197" y="53"/>
                    </a:lnTo>
                    <a:lnTo>
                      <a:pt x="9244" y="34"/>
                    </a:lnTo>
                    <a:lnTo>
                      <a:pt x="9292" y="17"/>
                    </a:lnTo>
                    <a:lnTo>
                      <a:pt x="9339" y="0"/>
                    </a:lnTo>
                    <a:lnTo>
                      <a:pt x="933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34" name="Freeform 8"/>
              <p:cNvSpPr>
                <a:spLocks/>
              </p:cNvSpPr>
              <p:nvPr/>
            </p:nvSpPr>
            <p:spPr bwMode="auto">
              <a:xfrm>
                <a:off x="795338" y="0"/>
                <a:ext cx="7554913" cy="1363663"/>
              </a:xfrm>
              <a:custGeom>
                <a:avLst/>
                <a:gdLst/>
                <a:ahLst/>
                <a:cxnLst>
                  <a:cxn ang="0">
                    <a:pos x="9337" y="899"/>
                  </a:cxn>
                  <a:cxn ang="0">
                    <a:pos x="9428" y="874"/>
                  </a:cxn>
                  <a:cxn ang="0">
                    <a:pos x="9518" y="862"/>
                  </a:cxn>
                  <a:cxn ang="0">
                    <a:pos x="9466" y="860"/>
                  </a:cxn>
                  <a:cxn ang="0">
                    <a:pos x="9362" y="852"/>
                  </a:cxn>
                  <a:cxn ang="0">
                    <a:pos x="9200" y="827"/>
                  </a:cxn>
                  <a:cxn ang="0">
                    <a:pos x="8971" y="780"/>
                  </a:cxn>
                  <a:cxn ang="0">
                    <a:pos x="8727" y="720"/>
                  </a:cxn>
                  <a:cxn ang="0">
                    <a:pos x="8331" y="608"/>
                  </a:cxn>
                  <a:cxn ang="0">
                    <a:pos x="7891" y="481"/>
                  </a:cxn>
                  <a:cxn ang="0">
                    <a:pos x="7572" y="395"/>
                  </a:cxn>
                  <a:cxn ang="0">
                    <a:pos x="7229" y="308"/>
                  </a:cxn>
                  <a:cxn ang="0">
                    <a:pos x="6861" y="226"/>
                  </a:cxn>
                  <a:cxn ang="0">
                    <a:pos x="6466" y="153"/>
                  </a:cxn>
                  <a:cxn ang="0">
                    <a:pos x="6152" y="104"/>
                  </a:cxn>
                  <a:cxn ang="0">
                    <a:pos x="5933" y="76"/>
                  </a:cxn>
                  <a:cxn ang="0">
                    <a:pos x="5707" y="52"/>
                  </a:cxn>
                  <a:cxn ang="0">
                    <a:pos x="5474" y="31"/>
                  </a:cxn>
                  <a:cxn ang="0">
                    <a:pos x="5231" y="16"/>
                  </a:cxn>
                  <a:cxn ang="0">
                    <a:pos x="4982" y="5"/>
                  </a:cxn>
                  <a:cxn ang="0">
                    <a:pos x="4723" y="0"/>
                  </a:cxn>
                  <a:cxn ang="0">
                    <a:pos x="4456" y="0"/>
                  </a:cxn>
                  <a:cxn ang="0">
                    <a:pos x="4181" y="7"/>
                  </a:cxn>
                  <a:cxn ang="0">
                    <a:pos x="3896" y="19"/>
                  </a:cxn>
                  <a:cxn ang="0">
                    <a:pos x="3750" y="28"/>
                  </a:cxn>
                  <a:cxn ang="0">
                    <a:pos x="3463" y="52"/>
                  </a:cxn>
                  <a:cxn ang="0">
                    <a:pos x="3192" y="82"/>
                  </a:cxn>
                  <a:cxn ang="0">
                    <a:pos x="2935" y="118"/>
                  </a:cxn>
                  <a:cxn ang="0">
                    <a:pos x="2692" y="160"/>
                  </a:cxn>
                  <a:cxn ang="0">
                    <a:pos x="2461" y="209"/>
                  </a:cxn>
                  <a:cxn ang="0">
                    <a:pos x="2243" y="261"/>
                  </a:cxn>
                  <a:cxn ang="0">
                    <a:pos x="2038" y="316"/>
                  </a:cxn>
                  <a:cxn ang="0">
                    <a:pos x="1847" y="377"/>
                  </a:cxn>
                  <a:cxn ang="0">
                    <a:pos x="1666" y="441"/>
                  </a:cxn>
                  <a:cxn ang="0">
                    <a:pos x="1496" y="509"/>
                  </a:cxn>
                  <a:cxn ang="0">
                    <a:pos x="1338" y="579"/>
                  </a:cxn>
                  <a:cxn ang="0">
                    <a:pos x="1192" y="650"/>
                  </a:cxn>
                  <a:cxn ang="0">
                    <a:pos x="1055" y="721"/>
                  </a:cxn>
                  <a:cxn ang="0">
                    <a:pos x="928" y="796"/>
                  </a:cxn>
                  <a:cxn ang="0">
                    <a:pos x="811" y="869"/>
                  </a:cxn>
                  <a:cxn ang="0">
                    <a:pos x="705" y="944"/>
                  </a:cxn>
                  <a:cxn ang="0">
                    <a:pos x="606" y="1017"/>
                  </a:cxn>
                  <a:cxn ang="0">
                    <a:pos x="518" y="1090"/>
                  </a:cxn>
                  <a:cxn ang="0">
                    <a:pos x="436" y="1161"/>
                  </a:cxn>
                  <a:cxn ang="0">
                    <a:pos x="299" y="1295"/>
                  </a:cxn>
                  <a:cxn ang="0">
                    <a:pos x="191" y="1418"/>
                  </a:cxn>
                  <a:cxn ang="0">
                    <a:pos x="111" y="1526"/>
                  </a:cxn>
                  <a:cxn ang="0">
                    <a:pos x="54" y="1613"/>
                  </a:cxn>
                  <a:cxn ang="0">
                    <a:pos x="19" y="1677"/>
                  </a:cxn>
                  <a:cxn ang="0">
                    <a:pos x="0" y="1719"/>
                  </a:cxn>
                  <a:cxn ang="0">
                    <a:pos x="917" y="1674"/>
                  </a:cxn>
                  <a:cxn ang="0">
                    <a:pos x="3851" y="1514"/>
                  </a:cxn>
                  <a:cxn ang="0">
                    <a:pos x="4219" y="1491"/>
                  </a:cxn>
                  <a:cxn ang="0">
                    <a:pos x="4947" y="1441"/>
                  </a:cxn>
                  <a:cxn ang="0">
                    <a:pos x="5662" y="1382"/>
                  </a:cxn>
                  <a:cxn ang="0">
                    <a:pos x="6366" y="1312"/>
                  </a:cxn>
                  <a:cxn ang="0">
                    <a:pos x="7054" y="1234"/>
                  </a:cxn>
                  <a:cxn ang="0">
                    <a:pos x="7728" y="1149"/>
                  </a:cxn>
                  <a:cxn ang="0">
                    <a:pos x="8385" y="1055"/>
                  </a:cxn>
                  <a:cxn ang="0">
                    <a:pos x="9024" y="952"/>
                  </a:cxn>
                  <a:cxn ang="0">
                    <a:pos x="9337" y="899"/>
                  </a:cxn>
                </a:cxnLst>
                <a:rect l="0" t="0" r="r" b="b"/>
                <a:pathLst>
                  <a:path w="9518" h="1719">
                    <a:moveTo>
                      <a:pt x="9337" y="899"/>
                    </a:moveTo>
                    <a:lnTo>
                      <a:pt x="9337" y="899"/>
                    </a:lnTo>
                    <a:lnTo>
                      <a:pt x="9382" y="885"/>
                    </a:lnTo>
                    <a:lnTo>
                      <a:pt x="9428" y="874"/>
                    </a:lnTo>
                    <a:lnTo>
                      <a:pt x="9473" y="867"/>
                    </a:lnTo>
                    <a:lnTo>
                      <a:pt x="9518" y="862"/>
                    </a:lnTo>
                    <a:lnTo>
                      <a:pt x="9518" y="862"/>
                    </a:lnTo>
                    <a:lnTo>
                      <a:pt x="9466" y="860"/>
                    </a:lnTo>
                    <a:lnTo>
                      <a:pt x="9414" y="857"/>
                    </a:lnTo>
                    <a:lnTo>
                      <a:pt x="9362" y="852"/>
                    </a:lnTo>
                    <a:lnTo>
                      <a:pt x="9308" y="845"/>
                    </a:lnTo>
                    <a:lnTo>
                      <a:pt x="9200" y="827"/>
                    </a:lnTo>
                    <a:lnTo>
                      <a:pt x="9087" y="806"/>
                    </a:lnTo>
                    <a:lnTo>
                      <a:pt x="8971" y="780"/>
                    </a:lnTo>
                    <a:lnTo>
                      <a:pt x="8851" y="753"/>
                    </a:lnTo>
                    <a:lnTo>
                      <a:pt x="8727" y="720"/>
                    </a:lnTo>
                    <a:lnTo>
                      <a:pt x="8600" y="685"/>
                    </a:lnTo>
                    <a:lnTo>
                      <a:pt x="8331" y="608"/>
                    </a:lnTo>
                    <a:lnTo>
                      <a:pt x="8043" y="525"/>
                    </a:lnTo>
                    <a:lnTo>
                      <a:pt x="7891" y="481"/>
                    </a:lnTo>
                    <a:lnTo>
                      <a:pt x="7735" y="438"/>
                    </a:lnTo>
                    <a:lnTo>
                      <a:pt x="7572" y="395"/>
                    </a:lnTo>
                    <a:lnTo>
                      <a:pt x="7403" y="351"/>
                    </a:lnTo>
                    <a:lnTo>
                      <a:pt x="7229" y="308"/>
                    </a:lnTo>
                    <a:lnTo>
                      <a:pt x="7049" y="266"/>
                    </a:lnTo>
                    <a:lnTo>
                      <a:pt x="6861" y="226"/>
                    </a:lnTo>
                    <a:lnTo>
                      <a:pt x="6666" y="189"/>
                    </a:lnTo>
                    <a:lnTo>
                      <a:pt x="6466" y="153"/>
                    </a:lnTo>
                    <a:lnTo>
                      <a:pt x="6258" y="120"/>
                    </a:lnTo>
                    <a:lnTo>
                      <a:pt x="6152" y="104"/>
                    </a:lnTo>
                    <a:lnTo>
                      <a:pt x="6044" y="90"/>
                    </a:lnTo>
                    <a:lnTo>
                      <a:pt x="5933" y="76"/>
                    </a:lnTo>
                    <a:lnTo>
                      <a:pt x="5822" y="64"/>
                    </a:lnTo>
                    <a:lnTo>
                      <a:pt x="5707" y="52"/>
                    </a:lnTo>
                    <a:lnTo>
                      <a:pt x="5592" y="42"/>
                    </a:lnTo>
                    <a:lnTo>
                      <a:pt x="5474" y="31"/>
                    </a:lnTo>
                    <a:lnTo>
                      <a:pt x="5354" y="23"/>
                    </a:lnTo>
                    <a:lnTo>
                      <a:pt x="5231" y="16"/>
                    </a:lnTo>
                    <a:lnTo>
                      <a:pt x="5107" y="10"/>
                    </a:lnTo>
                    <a:lnTo>
                      <a:pt x="4982" y="5"/>
                    </a:lnTo>
                    <a:lnTo>
                      <a:pt x="4854" y="2"/>
                    </a:lnTo>
                    <a:lnTo>
                      <a:pt x="4723" y="0"/>
                    </a:lnTo>
                    <a:lnTo>
                      <a:pt x="4591" y="0"/>
                    </a:lnTo>
                    <a:lnTo>
                      <a:pt x="4456" y="0"/>
                    </a:lnTo>
                    <a:lnTo>
                      <a:pt x="4318" y="2"/>
                    </a:lnTo>
                    <a:lnTo>
                      <a:pt x="4181" y="7"/>
                    </a:lnTo>
                    <a:lnTo>
                      <a:pt x="4039" y="12"/>
                    </a:lnTo>
                    <a:lnTo>
                      <a:pt x="3896" y="19"/>
                    </a:lnTo>
                    <a:lnTo>
                      <a:pt x="3750" y="28"/>
                    </a:lnTo>
                    <a:lnTo>
                      <a:pt x="3750" y="28"/>
                    </a:lnTo>
                    <a:lnTo>
                      <a:pt x="3606" y="38"/>
                    </a:lnTo>
                    <a:lnTo>
                      <a:pt x="3463" y="52"/>
                    </a:lnTo>
                    <a:lnTo>
                      <a:pt x="3326" y="66"/>
                    </a:lnTo>
                    <a:lnTo>
                      <a:pt x="3192" y="82"/>
                    </a:lnTo>
                    <a:lnTo>
                      <a:pt x="3062" y="99"/>
                    </a:lnTo>
                    <a:lnTo>
                      <a:pt x="2935" y="118"/>
                    </a:lnTo>
                    <a:lnTo>
                      <a:pt x="2812" y="139"/>
                    </a:lnTo>
                    <a:lnTo>
                      <a:pt x="2692" y="160"/>
                    </a:lnTo>
                    <a:lnTo>
                      <a:pt x="2575" y="184"/>
                    </a:lnTo>
                    <a:lnTo>
                      <a:pt x="2461" y="209"/>
                    </a:lnTo>
                    <a:lnTo>
                      <a:pt x="2351" y="233"/>
                    </a:lnTo>
                    <a:lnTo>
                      <a:pt x="2243" y="261"/>
                    </a:lnTo>
                    <a:lnTo>
                      <a:pt x="2139" y="289"/>
                    </a:lnTo>
                    <a:lnTo>
                      <a:pt x="2038" y="316"/>
                    </a:lnTo>
                    <a:lnTo>
                      <a:pt x="1941" y="348"/>
                    </a:lnTo>
                    <a:lnTo>
                      <a:pt x="1847" y="377"/>
                    </a:lnTo>
                    <a:lnTo>
                      <a:pt x="1755" y="410"/>
                    </a:lnTo>
                    <a:lnTo>
                      <a:pt x="1666" y="441"/>
                    </a:lnTo>
                    <a:lnTo>
                      <a:pt x="1579" y="474"/>
                    </a:lnTo>
                    <a:lnTo>
                      <a:pt x="1496" y="509"/>
                    </a:lnTo>
                    <a:lnTo>
                      <a:pt x="1416" y="544"/>
                    </a:lnTo>
                    <a:lnTo>
                      <a:pt x="1338" y="579"/>
                    </a:lnTo>
                    <a:lnTo>
                      <a:pt x="1263" y="614"/>
                    </a:lnTo>
                    <a:lnTo>
                      <a:pt x="1192" y="650"/>
                    </a:lnTo>
                    <a:lnTo>
                      <a:pt x="1122" y="685"/>
                    </a:lnTo>
                    <a:lnTo>
                      <a:pt x="1055" y="721"/>
                    </a:lnTo>
                    <a:lnTo>
                      <a:pt x="990" y="760"/>
                    </a:lnTo>
                    <a:lnTo>
                      <a:pt x="928" y="796"/>
                    </a:lnTo>
                    <a:lnTo>
                      <a:pt x="869" y="833"/>
                    </a:lnTo>
                    <a:lnTo>
                      <a:pt x="811" y="869"/>
                    </a:lnTo>
                    <a:lnTo>
                      <a:pt x="757" y="907"/>
                    </a:lnTo>
                    <a:lnTo>
                      <a:pt x="705" y="944"/>
                    </a:lnTo>
                    <a:lnTo>
                      <a:pt x="655" y="980"/>
                    </a:lnTo>
                    <a:lnTo>
                      <a:pt x="606" y="1017"/>
                    </a:lnTo>
                    <a:lnTo>
                      <a:pt x="561" y="1053"/>
                    </a:lnTo>
                    <a:lnTo>
                      <a:pt x="518" y="1090"/>
                    </a:lnTo>
                    <a:lnTo>
                      <a:pt x="476" y="1125"/>
                    </a:lnTo>
                    <a:lnTo>
                      <a:pt x="436" y="1161"/>
                    </a:lnTo>
                    <a:lnTo>
                      <a:pt x="365" y="1229"/>
                    </a:lnTo>
                    <a:lnTo>
                      <a:pt x="299" y="1295"/>
                    </a:lnTo>
                    <a:lnTo>
                      <a:pt x="241" y="1359"/>
                    </a:lnTo>
                    <a:lnTo>
                      <a:pt x="191" y="1418"/>
                    </a:lnTo>
                    <a:lnTo>
                      <a:pt x="147" y="1474"/>
                    </a:lnTo>
                    <a:lnTo>
                      <a:pt x="111" y="1526"/>
                    </a:lnTo>
                    <a:lnTo>
                      <a:pt x="80" y="1573"/>
                    </a:lnTo>
                    <a:lnTo>
                      <a:pt x="54" y="1613"/>
                    </a:lnTo>
                    <a:lnTo>
                      <a:pt x="33" y="1648"/>
                    </a:lnTo>
                    <a:lnTo>
                      <a:pt x="19" y="1677"/>
                    </a:lnTo>
                    <a:lnTo>
                      <a:pt x="8" y="1698"/>
                    </a:lnTo>
                    <a:lnTo>
                      <a:pt x="0" y="1719"/>
                    </a:lnTo>
                    <a:lnTo>
                      <a:pt x="0" y="1719"/>
                    </a:lnTo>
                    <a:lnTo>
                      <a:pt x="917" y="1674"/>
                    </a:lnTo>
                    <a:lnTo>
                      <a:pt x="1866" y="1623"/>
                    </a:lnTo>
                    <a:lnTo>
                      <a:pt x="3851" y="1514"/>
                    </a:lnTo>
                    <a:lnTo>
                      <a:pt x="3851" y="1514"/>
                    </a:lnTo>
                    <a:lnTo>
                      <a:pt x="4219" y="1491"/>
                    </a:lnTo>
                    <a:lnTo>
                      <a:pt x="4584" y="1467"/>
                    </a:lnTo>
                    <a:lnTo>
                      <a:pt x="4947" y="1441"/>
                    </a:lnTo>
                    <a:lnTo>
                      <a:pt x="5305" y="1413"/>
                    </a:lnTo>
                    <a:lnTo>
                      <a:pt x="5662" y="1382"/>
                    </a:lnTo>
                    <a:lnTo>
                      <a:pt x="6016" y="1347"/>
                    </a:lnTo>
                    <a:lnTo>
                      <a:pt x="6366" y="1312"/>
                    </a:lnTo>
                    <a:lnTo>
                      <a:pt x="6711" y="1274"/>
                    </a:lnTo>
                    <a:lnTo>
                      <a:pt x="7054" y="1234"/>
                    </a:lnTo>
                    <a:lnTo>
                      <a:pt x="7393" y="1192"/>
                    </a:lnTo>
                    <a:lnTo>
                      <a:pt x="7728" y="1149"/>
                    </a:lnTo>
                    <a:lnTo>
                      <a:pt x="8058" y="1102"/>
                    </a:lnTo>
                    <a:lnTo>
                      <a:pt x="8385" y="1055"/>
                    </a:lnTo>
                    <a:lnTo>
                      <a:pt x="8706" y="1005"/>
                    </a:lnTo>
                    <a:lnTo>
                      <a:pt x="9024" y="952"/>
                    </a:lnTo>
                    <a:lnTo>
                      <a:pt x="9337" y="899"/>
                    </a:lnTo>
                    <a:lnTo>
                      <a:pt x="9337" y="89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  <p:grpSp>
          <p:nvGrpSpPr>
            <p:cNvPr id="30" name="Group 168"/>
            <p:cNvGrpSpPr/>
            <p:nvPr/>
          </p:nvGrpSpPr>
          <p:grpSpPr>
            <a:xfrm rot="2267926">
              <a:off x="5541009" y="3592625"/>
              <a:ext cx="340137" cy="167559"/>
              <a:chOff x="793750" y="0"/>
              <a:chExt cx="7556501" cy="2116991"/>
            </a:xfrm>
            <a:grpFill/>
          </p:grpSpPr>
          <p:sp>
            <p:nvSpPr>
              <p:cNvPr id="31" name="Freeform 7"/>
              <p:cNvSpPr>
                <a:spLocks/>
              </p:cNvSpPr>
              <p:nvPr/>
            </p:nvSpPr>
            <p:spPr bwMode="auto">
              <a:xfrm>
                <a:off x="793750" y="696178"/>
                <a:ext cx="7413625" cy="1420813"/>
              </a:xfrm>
              <a:custGeom>
                <a:avLst/>
                <a:gdLst/>
                <a:ahLst/>
                <a:cxnLst>
                  <a:cxn ang="0">
                    <a:pos x="9339" y="0"/>
                  </a:cxn>
                  <a:cxn ang="0">
                    <a:pos x="8708" y="106"/>
                  </a:cxn>
                  <a:cxn ang="0">
                    <a:pos x="8060" y="203"/>
                  </a:cxn>
                  <a:cxn ang="0">
                    <a:pos x="7395" y="293"/>
                  </a:cxn>
                  <a:cxn ang="0">
                    <a:pos x="6713" y="375"/>
                  </a:cxn>
                  <a:cxn ang="0">
                    <a:pos x="6018" y="448"/>
                  </a:cxn>
                  <a:cxn ang="0">
                    <a:pos x="5307" y="514"/>
                  </a:cxn>
                  <a:cxn ang="0">
                    <a:pos x="4586" y="568"/>
                  </a:cxn>
                  <a:cxn ang="0">
                    <a:pos x="3853" y="615"/>
                  </a:cxn>
                  <a:cxn ang="0">
                    <a:pos x="1868" y="724"/>
                  </a:cxn>
                  <a:cxn ang="0">
                    <a:pos x="2" y="820"/>
                  </a:cxn>
                  <a:cxn ang="0">
                    <a:pos x="0" y="822"/>
                  </a:cxn>
                  <a:cxn ang="0">
                    <a:pos x="113" y="870"/>
                  </a:cxn>
                  <a:cxn ang="0">
                    <a:pos x="431" y="997"/>
                  </a:cxn>
                  <a:cxn ang="0">
                    <a:pos x="657" y="1081"/>
                  </a:cxn>
                  <a:cxn ang="0">
                    <a:pos x="921" y="1173"/>
                  </a:cxn>
                  <a:cxn ang="0">
                    <a:pos x="1223" y="1270"/>
                  </a:cxn>
                  <a:cxn ang="0">
                    <a:pos x="1559" y="1369"/>
                  </a:cxn>
                  <a:cxn ang="0">
                    <a:pos x="1922" y="1465"/>
                  </a:cxn>
                  <a:cxn ang="0">
                    <a:pos x="2310" y="1555"/>
                  </a:cxn>
                  <a:cxn ang="0">
                    <a:pos x="2718" y="1635"/>
                  </a:cxn>
                  <a:cxn ang="0">
                    <a:pos x="2930" y="1672"/>
                  </a:cxn>
                  <a:cxn ang="0">
                    <a:pos x="3146" y="1703"/>
                  </a:cxn>
                  <a:cxn ang="0">
                    <a:pos x="3363" y="1731"/>
                  </a:cxn>
                  <a:cxn ang="0">
                    <a:pos x="3585" y="1753"/>
                  </a:cxn>
                  <a:cxn ang="0">
                    <a:pos x="3809" y="1771"/>
                  </a:cxn>
                  <a:cxn ang="0">
                    <a:pos x="4035" y="1785"/>
                  </a:cxn>
                  <a:cxn ang="0">
                    <a:pos x="4263" y="1790"/>
                  </a:cxn>
                  <a:cxn ang="0">
                    <a:pos x="4491" y="1790"/>
                  </a:cxn>
                  <a:cxn ang="0">
                    <a:pos x="4720" y="1783"/>
                  </a:cxn>
                  <a:cxn ang="0">
                    <a:pos x="4949" y="1767"/>
                  </a:cxn>
                  <a:cxn ang="0">
                    <a:pos x="5057" y="1759"/>
                  </a:cxn>
                  <a:cxn ang="0">
                    <a:pos x="5267" y="1734"/>
                  </a:cxn>
                  <a:cxn ang="0">
                    <a:pos x="5469" y="1705"/>
                  </a:cxn>
                  <a:cxn ang="0">
                    <a:pos x="5665" y="1672"/>
                  </a:cxn>
                  <a:cxn ang="0">
                    <a:pos x="5853" y="1632"/>
                  </a:cxn>
                  <a:cxn ang="0">
                    <a:pos x="6037" y="1588"/>
                  </a:cxn>
                  <a:cxn ang="0">
                    <a:pos x="6213" y="1540"/>
                  </a:cxn>
                  <a:cxn ang="0">
                    <a:pos x="6383" y="1487"/>
                  </a:cxn>
                  <a:cxn ang="0">
                    <a:pos x="6548" y="1432"/>
                  </a:cxn>
                  <a:cxn ang="0">
                    <a:pos x="6708" y="1374"/>
                  </a:cxn>
                  <a:cxn ang="0">
                    <a:pos x="6863" y="1312"/>
                  </a:cxn>
                  <a:cxn ang="0">
                    <a:pos x="7085" y="1216"/>
                  </a:cxn>
                  <a:cxn ang="0">
                    <a:pos x="7367" y="1081"/>
                  </a:cxn>
                  <a:cxn ang="0">
                    <a:pos x="7629" y="942"/>
                  </a:cxn>
                  <a:cxn ang="0">
                    <a:pos x="7878" y="801"/>
                  </a:cxn>
                  <a:cxn ang="0">
                    <a:pos x="8112" y="660"/>
                  </a:cxn>
                  <a:cxn ang="0">
                    <a:pos x="8549" y="394"/>
                  </a:cxn>
                  <a:cxn ang="0">
                    <a:pos x="8755" y="274"/>
                  </a:cxn>
                  <a:cxn ang="0">
                    <a:pos x="8953" y="166"/>
                  </a:cxn>
                  <a:cxn ang="0">
                    <a:pos x="9148" y="74"/>
                  </a:cxn>
                  <a:cxn ang="0">
                    <a:pos x="9244" y="34"/>
                  </a:cxn>
                  <a:cxn ang="0">
                    <a:pos x="9339" y="0"/>
                  </a:cxn>
                </a:cxnLst>
                <a:rect l="0" t="0" r="r" b="b"/>
                <a:pathLst>
                  <a:path w="9339" h="1790">
                    <a:moveTo>
                      <a:pt x="9339" y="0"/>
                    </a:moveTo>
                    <a:lnTo>
                      <a:pt x="9339" y="0"/>
                    </a:lnTo>
                    <a:lnTo>
                      <a:pt x="9026" y="53"/>
                    </a:lnTo>
                    <a:lnTo>
                      <a:pt x="8708" y="106"/>
                    </a:lnTo>
                    <a:lnTo>
                      <a:pt x="8387" y="156"/>
                    </a:lnTo>
                    <a:lnTo>
                      <a:pt x="8060" y="203"/>
                    </a:lnTo>
                    <a:lnTo>
                      <a:pt x="7730" y="250"/>
                    </a:lnTo>
                    <a:lnTo>
                      <a:pt x="7395" y="293"/>
                    </a:lnTo>
                    <a:lnTo>
                      <a:pt x="7056" y="335"/>
                    </a:lnTo>
                    <a:lnTo>
                      <a:pt x="6713" y="375"/>
                    </a:lnTo>
                    <a:lnTo>
                      <a:pt x="6368" y="413"/>
                    </a:lnTo>
                    <a:lnTo>
                      <a:pt x="6018" y="448"/>
                    </a:lnTo>
                    <a:lnTo>
                      <a:pt x="5664" y="483"/>
                    </a:lnTo>
                    <a:lnTo>
                      <a:pt x="5307" y="514"/>
                    </a:lnTo>
                    <a:lnTo>
                      <a:pt x="4949" y="542"/>
                    </a:lnTo>
                    <a:lnTo>
                      <a:pt x="4586" y="568"/>
                    </a:lnTo>
                    <a:lnTo>
                      <a:pt x="4221" y="592"/>
                    </a:lnTo>
                    <a:lnTo>
                      <a:pt x="3853" y="615"/>
                    </a:lnTo>
                    <a:lnTo>
                      <a:pt x="3853" y="615"/>
                    </a:lnTo>
                    <a:lnTo>
                      <a:pt x="1868" y="724"/>
                    </a:lnTo>
                    <a:lnTo>
                      <a:pt x="919" y="775"/>
                    </a:lnTo>
                    <a:lnTo>
                      <a:pt x="2" y="820"/>
                    </a:lnTo>
                    <a:lnTo>
                      <a:pt x="0" y="822"/>
                    </a:lnTo>
                    <a:lnTo>
                      <a:pt x="0" y="822"/>
                    </a:lnTo>
                    <a:lnTo>
                      <a:pt x="30" y="834"/>
                    </a:lnTo>
                    <a:lnTo>
                      <a:pt x="113" y="870"/>
                    </a:lnTo>
                    <a:lnTo>
                      <a:pt x="249" y="926"/>
                    </a:lnTo>
                    <a:lnTo>
                      <a:pt x="431" y="997"/>
                    </a:lnTo>
                    <a:lnTo>
                      <a:pt x="539" y="1037"/>
                    </a:lnTo>
                    <a:lnTo>
                      <a:pt x="657" y="1081"/>
                    </a:lnTo>
                    <a:lnTo>
                      <a:pt x="784" y="1126"/>
                    </a:lnTo>
                    <a:lnTo>
                      <a:pt x="921" y="1173"/>
                    </a:lnTo>
                    <a:lnTo>
                      <a:pt x="1069" y="1221"/>
                    </a:lnTo>
                    <a:lnTo>
                      <a:pt x="1223" y="1270"/>
                    </a:lnTo>
                    <a:lnTo>
                      <a:pt x="1387" y="1319"/>
                    </a:lnTo>
                    <a:lnTo>
                      <a:pt x="1559" y="1369"/>
                    </a:lnTo>
                    <a:lnTo>
                      <a:pt x="1736" y="1418"/>
                    </a:lnTo>
                    <a:lnTo>
                      <a:pt x="1922" y="1465"/>
                    </a:lnTo>
                    <a:lnTo>
                      <a:pt x="2113" y="1512"/>
                    </a:lnTo>
                    <a:lnTo>
                      <a:pt x="2310" y="1555"/>
                    </a:lnTo>
                    <a:lnTo>
                      <a:pt x="2511" y="1597"/>
                    </a:lnTo>
                    <a:lnTo>
                      <a:pt x="2718" y="1635"/>
                    </a:lnTo>
                    <a:lnTo>
                      <a:pt x="2824" y="1654"/>
                    </a:lnTo>
                    <a:lnTo>
                      <a:pt x="2930" y="1672"/>
                    </a:lnTo>
                    <a:lnTo>
                      <a:pt x="3036" y="1687"/>
                    </a:lnTo>
                    <a:lnTo>
                      <a:pt x="3146" y="1703"/>
                    </a:lnTo>
                    <a:lnTo>
                      <a:pt x="3253" y="1717"/>
                    </a:lnTo>
                    <a:lnTo>
                      <a:pt x="3363" y="1731"/>
                    </a:lnTo>
                    <a:lnTo>
                      <a:pt x="3474" y="1743"/>
                    </a:lnTo>
                    <a:lnTo>
                      <a:pt x="3585" y="1753"/>
                    </a:lnTo>
                    <a:lnTo>
                      <a:pt x="3696" y="1764"/>
                    </a:lnTo>
                    <a:lnTo>
                      <a:pt x="3809" y="1771"/>
                    </a:lnTo>
                    <a:lnTo>
                      <a:pt x="3922" y="1778"/>
                    </a:lnTo>
                    <a:lnTo>
                      <a:pt x="4035" y="1785"/>
                    </a:lnTo>
                    <a:lnTo>
                      <a:pt x="4148" y="1788"/>
                    </a:lnTo>
                    <a:lnTo>
                      <a:pt x="4263" y="1790"/>
                    </a:lnTo>
                    <a:lnTo>
                      <a:pt x="4378" y="1790"/>
                    </a:lnTo>
                    <a:lnTo>
                      <a:pt x="4491" y="1790"/>
                    </a:lnTo>
                    <a:lnTo>
                      <a:pt x="4605" y="1786"/>
                    </a:lnTo>
                    <a:lnTo>
                      <a:pt x="4720" y="1783"/>
                    </a:lnTo>
                    <a:lnTo>
                      <a:pt x="4835" y="1776"/>
                    </a:lnTo>
                    <a:lnTo>
                      <a:pt x="4949" y="1767"/>
                    </a:lnTo>
                    <a:lnTo>
                      <a:pt x="4949" y="1767"/>
                    </a:lnTo>
                    <a:lnTo>
                      <a:pt x="5057" y="1759"/>
                    </a:lnTo>
                    <a:lnTo>
                      <a:pt x="5163" y="1746"/>
                    </a:lnTo>
                    <a:lnTo>
                      <a:pt x="5267" y="1734"/>
                    </a:lnTo>
                    <a:lnTo>
                      <a:pt x="5368" y="1720"/>
                    </a:lnTo>
                    <a:lnTo>
                      <a:pt x="5469" y="1705"/>
                    </a:lnTo>
                    <a:lnTo>
                      <a:pt x="5568" y="1689"/>
                    </a:lnTo>
                    <a:lnTo>
                      <a:pt x="5665" y="1672"/>
                    </a:lnTo>
                    <a:lnTo>
                      <a:pt x="5759" y="1653"/>
                    </a:lnTo>
                    <a:lnTo>
                      <a:pt x="5853" y="1632"/>
                    </a:lnTo>
                    <a:lnTo>
                      <a:pt x="5945" y="1611"/>
                    </a:lnTo>
                    <a:lnTo>
                      <a:pt x="6037" y="1588"/>
                    </a:lnTo>
                    <a:lnTo>
                      <a:pt x="6126" y="1564"/>
                    </a:lnTo>
                    <a:lnTo>
                      <a:pt x="6213" y="1540"/>
                    </a:lnTo>
                    <a:lnTo>
                      <a:pt x="6300" y="1513"/>
                    </a:lnTo>
                    <a:lnTo>
                      <a:pt x="6383" y="1487"/>
                    </a:lnTo>
                    <a:lnTo>
                      <a:pt x="6467" y="1461"/>
                    </a:lnTo>
                    <a:lnTo>
                      <a:pt x="6548" y="1432"/>
                    </a:lnTo>
                    <a:lnTo>
                      <a:pt x="6630" y="1404"/>
                    </a:lnTo>
                    <a:lnTo>
                      <a:pt x="6708" y="1374"/>
                    </a:lnTo>
                    <a:lnTo>
                      <a:pt x="6786" y="1343"/>
                    </a:lnTo>
                    <a:lnTo>
                      <a:pt x="6863" y="1312"/>
                    </a:lnTo>
                    <a:lnTo>
                      <a:pt x="6939" y="1281"/>
                    </a:lnTo>
                    <a:lnTo>
                      <a:pt x="7085" y="1216"/>
                    </a:lnTo>
                    <a:lnTo>
                      <a:pt x="7228" y="1150"/>
                    </a:lnTo>
                    <a:lnTo>
                      <a:pt x="7367" y="1081"/>
                    </a:lnTo>
                    <a:lnTo>
                      <a:pt x="7499" y="1011"/>
                    </a:lnTo>
                    <a:lnTo>
                      <a:pt x="7629" y="942"/>
                    </a:lnTo>
                    <a:lnTo>
                      <a:pt x="7756" y="870"/>
                    </a:lnTo>
                    <a:lnTo>
                      <a:pt x="7878" y="801"/>
                    </a:lnTo>
                    <a:lnTo>
                      <a:pt x="7996" y="730"/>
                    </a:lnTo>
                    <a:lnTo>
                      <a:pt x="8112" y="660"/>
                    </a:lnTo>
                    <a:lnTo>
                      <a:pt x="8337" y="524"/>
                    </a:lnTo>
                    <a:lnTo>
                      <a:pt x="8549" y="394"/>
                    </a:lnTo>
                    <a:lnTo>
                      <a:pt x="8653" y="333"/>
                    </a:lnTo>
                    <a:lnTo>
                      <a:pt x="8755" y="274"/>
                    </a:lnTo>
                    <a:lnTo>
                      <a:pt x="8854" y="219"/>
                    </a:lnTo>
                    <a:lnTo>
                      <a:pt x="8953" y="166"/>
                    </a:lnTo>
                    <a:lnTo>
                      <a:pt x="9051" y="118"/>
                    </a:lnTo>
                    <a:lnTo>
                      <a:pt x="9148" y="74"/>
                    </a:lnTo>
                    <a:lnTo>
                      <a:pt x="9197" y="53"/>
                    </a:lnTo>
                    <a:lnTo>
                      <a:pt x="9244" y="34"/>
                    </a:lnTo>
                    <a:lnTo>
                      <a:pt x="9292" y="17"/>
                    </a:lnTo>
                    <a:lnTo>
                      <a:pt x="9339" y="0"/>
                    </a:lnTo>
                    <a:lnTo>
                      <a:pt x="933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  <p:sp>
            <p:nvSpPr>
              <p:cNvPr id="32" name="Freeform 8"/>
              <p:cNvSpPr>
                <a:spLocks/>
              </p:cNvSpPr>
              <p:nvPr/>
            </p:nvSpPr>
            <p:spPr bwMode="auto">
              <a:xfrm>
                <a:off x="795338" y="0"/>
                <a:ext cx="7554913" cy="1363663"/>
              </a:xfrm>
              <a:custGeom>
                <a:avLst/>
                <a:gdLst/>
                <a:ahLst/>
                <a:cxnLst>
                  <a:cxn ang="0">
                    <a:pos x="9337" y="899"/>
                  </a:cxn>
                  <a:cxn ang="0">
                    <a:pos x="9428" y="874"/>
                  </a:cxn>
                  <a:cxn ang="0">
                    <a:pos x="9518" y="862"/>
                  </a:cxn>
                  <a:cxn ang="0">
                    <a:pos x="9466" y="860"/>
                  </a:cxn>
                  <a:cxn ang="0">
                    <a:pos x="9362" y="852"/>
                  </a:cxn>
                  <a:cxn ang="0">
                    <a:pos x="9200" y="827"/>
                  </a:cxn>
                  <a:cxn ang="0">
                    <a:pos x="8971" y="780"/>
                  </a:cxn>
                  <a:cxn ang="0">
                    <a:pos x="8727" y="720"/>
                  </a:cxn>
                  <a:cxn ang="0">
                    <a:pos x="8331" y="608"/>
                  </a:cxn>
                  <a:cxn ang="0">
                    <a:pos x="7891" y="481"/>
                  </a:cxn>
                  <a:cxn ang="0">
                    <a:pos x="7572" y="395"/>
                  </a:cxn>
                  <a:cxn ang="0">
                    <a:pos x="7229" y="308"/>
                  </a:cxn>
                  <a:cxn ang="0">
                    <a:pos x="6861" y="226"/>
                  </a:cxn>
                  <a:cxn ang="0">
                    <a:pos x="6466" y="153"/>
                  </a:cxn>
                  <a:cxn ang="0">
                    <a:pos x="6152" y="104"/>
                  </a:cxn>
                  <a:cxn ang="0">
                    <a:pos x="5933" y="76"/>
                  </a:cxn>
                  <a:cxn ang="0">
                    <a:pos x="5707" y="52"/>
                  </a:cxn>
                  <a:cxn ang="0">
                    <a:pos x="5474" y="31"/>
                  </a:cxn>
                  <a:cxn ang="0">
                    <a:pos x="5231" y="16"/>
                  </a:cxn>
                  <a:cxn ang="0">
                    <a:pos x="4982" y="5"/>
                  </a:cxn>
                  <a:cxn ang="0">
                    <a:pos x="4723" y="0"/>
                  </a:cxn>
                  <a:cxn ang="0">
                    <a:pos x="4456" y="0"/>
                  </a:cxn>
                  <a:cxn ang="0">
                    <a:pos x="4181" y="7"/>
                  </a:cxn>
                  <a:cxn ang="0">
                    <a:pos x="3896" y="19"/>
                  </a:cxn>
                  <a:cxn ang="0">
                    <a:pos x="3750" y="28"/>
                  </a:cxn>
                  <a:cxn ang="0">
                    <a:pos x="3463" y="52"/>
                  </a:cxn>
                  <a:cxn ang="0">
                    <a:pos x="3192" y="82"/>
                  </a:cxn>
                  <a:cxn ang="0">
                    <a:pos x="2935" y="118"/>
                  </a:cxn>
                  <a:cxn ang="0">
                    <a:pos x="2692" y="160"/>
                  </a:cxn>
                  <a:cxn ang="0">
                    <a:pos x="2461" y="209"/>
                  </a:cxn>
                  <a:cxn ang="0">
                    <a:pos x="2243" y="261"/>
                  </a:cxn>
                  <a:cxn ang="0">
                    <a:pos x="2038" y="316"/>
                  </a:cxn>
                  <a:cxn ang="0">
                    <a:pos x="1847" y="377"/>
                  </a:cxn>
                  <a:cxn ang="0">
                    <a:pos x="1666" y="441"/>
                  </a:cxn>
                  <a:cxn ang="0">
                    <a:pos x="1496" y="509"/>
                  </a:cxn>
                  <a:cxn ang="0">
                    <a:pos x="1338" y="579"/>
                  </a:cxn>
                  <a:cxn ang="0">
                    <a:pos x="1192" y="650"/>
                  </a:cxn>
                  <a:cxn ang="0">
                    <a:pos x="1055" y="721"/>
                  </a:cxn>
                  <a:cxn ang="0">
                    <a:pos x="928" y="796"/>
                  </a:cxn>
                  <a:cxn ang="0">
                    <a:pos x="811" y="869"/>
                  </a:cxn>
                  <a:cxn ang="0">
                    <a:pos x="705" y="944"/>
                  </a:cxn>
                  <a:cxn ang="0">
                    <a:pos x="606" y="1017"/>
                  </a:cxn>
                  <a:cxn ang="0">
                    <a:pos x="518" y="1090"/>
                  </a:cxn>
                  <a:cxn ang="0">
                    <a:pos x="436" y="1161"/>
                  </a:cxn>
                  <a:cxn ang="0">
                    <a:pos x="299" y="1295"/>
                  </a:cxn>
                  <a:cxn ang="0">
                    <a:pos x="191" y="1418"/>
                  </a:cxn>
                  <a:cxn ang="0">
                    <a:pos x="111" y="1526"/>
                  </a:cxn>
                  <a:cxn ang="0">
                    <a:pos x="54" y="1613"/>
                  </a:cxn>
                  <a:cxn ang="0">
                    <a:pos x="19" y="1677"/>
                  </a:cxn>
                  <a:cxn ang="0">
                    <a:pos x="0" y="1719"/>
                  </a:cxn>
                  <a:cxn ang="0">
                    <a:pos x="917" y="1674"/>
                  </a:cxn>
                  <a:cxn ang="0">
                    <a:pos x="3851" y="1514"/>
                  </a:cxn>
                  <a:cxn ang="0">
                    <a:pos x="4219" y="1491"/>
                  </a:cxn>
                  <a:cxn ang="0">
                    <a:pos x="4947" y="1441"/>
                  </a:cxn>
                  <a:cxn ang="0">
                    <a:pos x="5662" y="1382"/>
                  </a:cxn>
                  <a:cxn ang="0">
                    <a:pos x="6366" y="1312"/>
                  </a:cxn>
                  <a:cxn ang="0">
                    <a:pos x="7054" y="1234"/>
                  </a:cxn>
                  <a:cxn ang="0">
                    <a:pos x="7728" y="1149"/>
                  </a:cxn>
                  <a:cxn ang="0">
                    <a:pos x="8385" y="1055"/>
                  </a:cxn>
                  <a:cxn ang="0">
                    <a:pos x="9024" y="952"/>
                  </a:cxn>
                  <a:cxn ang="0">
                    <a:pos x="9337" y="899"/>
                  </a:cxn>
                </a:cxnLst>
                <a:rect l="0" t="0" r="r" b="b"/>
                <a:pathLst>
                  <a:path w="9518" h="1719">
                    <a:moveTo>
                      <a:pt x="9337" y="899"/>
                    </a:moveTo>
                    <a:lnTo>
                      <a:pt x="9337" y="899"/>
                    </a:lnTo>
                    <a:lnTo>
                      <a:pt x="9382" y="885"/>
                    </a:lnTo>
                    <a:lnTo>
                      <a:pt x="9428" y="874"/>
                    </a:lnTo>
                    <a:lnTo>
                      <a:pt x="9473" y="867"/>
                    </a:lnTo>
                    <a:lnTo>
                      <a:pt x="9518" y="862"/>
                    </a:lnTo>
                    <a:lnTo>
                      <a:pt x="9518" y="862"/>
                    </a:lnTo>
                    <a:lnTo>
                      <a:pt x="9466" y="860"/>
                    </a:lnTo>
                    <a:lnTo>
                      <a:pt x="9414" y="857"/>
                    </a:lnTo>
                    <a:lnTo>
                      <a:pt x="9362" y="852"/>
                    </a:lnTo>
                    <a:lnTo>
                      <a:pt x="9308" y="845"/>
                    </a:lnTo>
                    <a:lnTo>
                      <a:pt x="9200" y="827"/>
                    </a:lnTo>
                    <a:lnTo>
                      <a:pt x="9087" y="806"/>
                    </a:lnTo>
                    <a:lnTo>
                      <a:pt x="8971" y="780"/>
                    </a:lnTo>
                    <a:lnTo>
                      <a:pt x="8851" y="753"/>
                    </a:lnTo>
                    <a:lnTo>
                      <a:pt x="8727" y="720"/>
                    </a:lnTo>
                    <a:lnTo>
                      <a:pt x="8600" y="685"/>
                    </a:lnTo>
                    <a:lnTo>
                      <a:pt x="8331" y="608"/>
                    </a:lnTo>
                    <a:lnTo>
                      <a:pt x="8043" y="525"/>
                    </a:lnTo>
                    <a:lnTo>
                      <a:pt x="7891" y="481"/>
                    </a:lnTo>
                    <a:lnTo>
                      <a:pt x="7735" y="438"/>
                    </a:lnTo>
                    <a:lnTo>
                      <a:pt x="7572" y="395"/>
                    </a:lnTo>
                    <a:lnTo>
                      <a:pt x="7403" y="351"/>
                    </a:lnTo>
                    <a:lnTo>
                      <a:pt x="7229" y="308"/>
                    </a:lnTo>
                    <a:lnTo>
                      <a:pt x="7049" y="266"/>
                    </a:lnTo>
                    <a:lnTo>
                      <a:pt x="6861" y="226"/>
                    </a:lnTo>
                    <a:lnTo>
                      <a:pt x="6666" y="189"/>
                    </a:lnTo>
                    <a:lnTo>
                      <a:pt x="6466" y="153"/>
                    </a:lnTo>
                    <a:lnTo>
                      <a:pt x="6258" y="120"/>
                    </a:lnTo>
                    <a:lnTo>
                      <a:pt x="6152" y="104"/>
                    </a:lnTo>
                    <a:lnTo>
                      <a:pt x="6044" y="90"/>
                    </a:lnTo>
                    <a:lnTo>
                      <a:pt x="5933" y="76"/>
                    </a:lnTo>
                    <a:lnTo>
                      <a:pt x="5822" y="64"/>
                    </a:lnTo>
                    <a:lnTo>
                      <a:pt x="5707" y="52"/>
                    </a:lnTo>
                    <a:lnTo>
                      <a:pt x="5592" y="42"/>
                    </a:lnTo>
                    <a:lnTo>
                      <a:pt x="5474" y="31"/>
                    </a:lnTo>
                    <a:lnTo>
                      <a:pt x="5354" y="23"/>
                    </a:lnTo>
                    <a:lnTo>
                      <a:pt x="5231" y="16"/>
                    </a:lnTo>
                    <a:lnTo>
                      <a:pt x="5107" y="10"/>
                    </a:lnTo>
                    <a:lnTo>
                      <a:pt x="4982" y="5"/>
                    </a:lnTo>
                    <a:lnTo>
                      <a:pt x="4854" y="2"/>
                    </a:lnTo>
                    <a:lnTo>
                      <a:pt x="4723" y="0"/>
                    </a:lnTo>
                    <a:lnTo>
                      <a:pt x="4591" y="0"/>
                    </a:lnTo>
                    <a:lnTo>
                      <a:pt x="4456" y="0"/>
                    </a:lnTo>
                    <a:lnTo>
                      <a:pt x="4318" y="2"/>
                    </a:lnTo>
                    <a:lnTo>
                      <a:pt x="4181" y="7"/>
                    </a:lnTo>
                    <a:lnTo>
                      <a:pt x="4039" y="12"/>
                    </a:lnTo>
                    <a:lnTo>
                      <a:pt x="3896" y="19"/>
                    </a:lnTo>
                    <a:lnTo>
                      <a:pt x="3750" y="28"/>
                    </a:lnTo>
                    <a:lnTo>
                      <a:pt x="3750" y="28"/>
                    </a:lnTo>
                    <a:lnTo>
                      <a:pt x="3606" y="38"/>
                    </a:lnTo>
                    <a:lnTo>
                      <a:pt x="3463" y="52"/>
                    </a:lnTo>
                    <a:lnTo>
                      <a:pt x="3326" y="66"/>
                    </a:lnTo>
                    <a:lnTo>
                      <a:pt x="3192" y="82"/>
                    </a:lnTo>
                    <a:lnTo>
                      <a:pt x="3062" y="99"/>
                    </a:lnTo>
                    <a:lnTo>
                      <a:pt x="2935" y="118"/>
                    </a:lnTo>
                    <a:lnTo>
                      <a:pt x="2812" y="139"/>
                    </a:lnTo>
                    <a:lnTo>
                      <a:pt x="2692" y="160"/>
                    </a:lnTo>
                    <a:lnTo>
                      <a:pt x="2575" y="184"/>
                    </a:lnTo>
                    <a:lnTo>
                      <a:pt x="2461" y="209"/>
                    </a:lnTo>
                    <a:lnTo>
                      <a:pt x="2351" y="233"/>
                    </a:lnTo>
                    <a:lnTo>
                      <a:pt x="2243" y="261"/>
                    </a:lnTo>
                    <a:lnTo>
                      <a:pt x="2139" y="289"/>
                    </a:lnTo>
                    <a:lnTo>
                      <a:pt x="2038" y="316"/>
                    </a:lnTo>
                    <a:lnTo>
                      <a:pt x="1941" y="348"/>
                    </a:lnTo>
                    <a:lnTo>
                      <a:pt x="1847" y="377"/>
                    </a:lnTo>
                    <a:lnTo>
                      <a:pt x="1755" y="410"/>
                    </a:lnTo>
                    <a:lnTo>
                      <a:pt x="1666" y="441"/>
                    </a:lnTo>
                    <a:lnTo>
                      <a:pt x="1579" y="474"/>
                    </a:lnTo>
                    <a:lnTo>
                      <a:pt x="1496" y="509"/>
                    </a:lnTo>
                    <a:lnTo>
                      <a:pt x="1416" y="544"/>
                    </a:lnTo>
                    <a:lnTo>
                      <a:pt x="1338" y="579"/>
                    </a:lnTo>
                    <a:lnTo>
                      <a:pt x="1263" y="614"/>
                    </a:lnTo>
                    <a:lnTo>
                      <a:pt x="1192" y="650"/>
                    </a:lnTo>
                    <a:lnTo>
                      <a:pt x="1122" y="685"/>
                    </a:lnTo>
                    <a:lnTo>
                      <a:pt x="1055" y="721"/>
                    </a:lnTo>
                    <a:lnTo>
                      <a:pt x="990" y="760"/>
                    </a:lnTo>
                    <a:lnTo>
                      <a:pt x="928" y="796"/>
                    </a:lnTo>
                    <a:lnTo>
                      <a:pt x="869" y="833"/>
                    </a:lnTo>
                    <a:lnTo>
                      <a:pt x="811" y="869"/>
                    </a:lnTo>
                    <a:lnTo>
                      <a:pt x="757" y="907"/>
                    </a:lnTo>
                    <a:lnTo>
                      <a:pt x="705" y="944"/>
                    </a:lnTo>
                    <a:lnTo>
                      <a:pt x="655" y="980"/>
                    </a:lnTo>
                    <a:lnTo>
                      <a:pt x="606" y="1017"/>
                    </a:lnTo>
                    <a:lnTo>
                      <a:pt x="561" y="1053"/>
                    </a:lnTo>
                    <a:lnTo>
                      <a:pt x="518" y="1090"/>
                    </a:lnTo>
                    <a:lnTo>
                      <a:pt x="476" y="1125"/>
                    </a:lnTo>
                    <a:lnTo>
                      <a:pt x="436" y="1161"/>
                    </a:lnTo>
                    <a:lnTo>
                      <a:pt x="365" y="1229"/>
                    </a:lnTo>
                    <a:lnTo>
                      <a:pt x="299" y="1295"/>
                    </a:lnTo>
                    <a:lnTo>
                      <a:pt x="241" y="1359"/>
                    </a:lnTo>
                    <a:lnTo>
                      <a:pt x="191" y="1418"/>
                    </a:lnTo>
                    <a:lnTo>
                      <a:pt x="147" y="1474"/>
                    </a:lnTo>
                    <a:lnTo>
                      <a:pt x="111" y="1526"/>
                    </a:lnTo>
                    <a:lnTo>
                      <a:pt x="80" y="1573"/>
                    </a:lnTo>
                    <a:lnTo>
                      <a:pt x="54" y="1613"/>
                    </a:lnTo>
                    <a:lnTo>
                      <a:pt x="33" y="1648"/>
                    </a:lnTo>
                    <a:lnTo>
                      <a:pt x="19" y="1677"/>
                    </a:lnTo>
                    <a:lnTo>
                      <a:pt x="8" y="1698"/>
                    </a:lnTo>
                    <a:lnTo>
                      <a:pt x="0" y="1719"/>
                    </a:lnTo>
                    <a:lnTo>
                      <a:pt x="0" y="1719"/>
                    </a:lnTo>
                    <a:lnTo>
                      <a:pt x="917" y="1674"/>
                    </a:lnTo>
                    <a:lnTo>
                      <a:pt x="1866" y="1623"/>
                    </a:lnTo>
                    <a:lnTo>
                      <a:pt x="3851" y="1514"/>
                    </a:lnTo>
                    <a:lnTo>
                      <a:pt x="3851" y="1514"/>
                    </a:lnTo>
                    <a:lnTo>
                      <a:pt x="4219" y="1491"/>
                    </a:lnTo>
                    <a:lnTo>
                      <a:pt x="4584" y="1467"/>
                    </a:lnTo>
                    <a:lnTo>
                      <a:pt x="4947" y="1441"/>
                    </a:lnTo>
                    <a:lnTo>
                      <a:pt x="5305" y="1413"/>
                    </a:lnTo>
                    <a:lnTo>
                      <a:pt x="5662" y="1382"/>
                    </a:lnTo>
                    <a:lnTo>
                      <a:pt x="6016" y="1347"/>
                    </a:lnTo>
                    <a:lnTo>
                      <a:pt x="6366" y="1312"/>
                    </a:lnTo>
                    <a:lnTo>
                      <a:pt x="6711" y="1274"/>
                    </a:lnTo>
                    <a:lnTo>
                      <a:pt x="7054" y="1234"/>
                    </a:lnTo>
                    <a:lnTo>
                      <a:pt x="7393" y="1192"/>
                    </a:lnTo>
                    <a:lnTo>
                      <a:pt x="7728" y="1149"/>
                    </a:lnTo>
                    <a:lnTo>
                      <a:pt x="8058" y="1102"/>
                    </a:lnTo>
                    <a:lnTo>
                      <a:pt x="8385" y="1055"/>
                    </a:lnTo>
                    <a:lnTo>
                      <a:pt x="8706" y="1005"/>
                    </a:lnTo>
                    <a:lnTo>
                      <a:pt x="9024" y="952"/>
                    </a:lnTo>
                    <a:lnTo>
                      <a:pt x="9337" y="899"/>
                    </a:lnTo>
                    <a:lnTo>
                      <a:pt x="9337" y="89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 Narrow"/>
                  <a:cs typeface="Arial Narrow"/>
                </a:endParaRPr>
              </a:p>
            </p:txBody>
          </p:sp>
        </p:grpSp>
      </p:grpSp>
      <p:grpSp>
        <p:nvGrpSpPr>
          <p:cNvPr id="77" name="Group 76" descr="Chart icon."/>
          <p:cNvGrpSpPr/>
          <p:nvPr/>
        </p:nvGrpSpPr>
        <p:grpSpPr>
          <a:xfrm>
            <a:off x="6836683" y="1206770"/>
            <a:ext cx="2373079" cy="722207"/>
            <a:chOff x="3556158" y="1874643"/>
            <a:chExt cx="2373079" cy="722207"/>
          </a:xfrm>
        </p:grpSpPr>
        <p:sp>
          <p:nvSpPr>
            <p:cNvPr id="81" name="Freeform 131"/>
            <p:cNvSpPr>
              <a:spLocks/>
            </p:cNvSpPr>
            <p:nvPr/>
          </p:nvSpPr>
          <p:spPr bwMode="auto">
            <a:xfrm>
              <a:off x="4570412" y="2429829"/>
              <a:ext cx="531513" cy="23193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22"/>
                </a:cxn>
                <a:cxn ang="0">
                  <a:pos x="0" y="18"/>
                </a:cxn>
                <a:cxn ang="0">
                  <a:pos x="1" y="13"/>
                </a:cxn>
                <a:cxn ang="0">
                  <a:pos x="4" y="10"/>
                </a:cxn>
                <a:cxn ang="0">
                  <a:pos x="6" y="6"/>
                </a:cxn>
                <a:cxn ang="0">
                  <a:pos x="10" y="3"/>
                </a:cxn>
                <a:cxn ang="0">
                  <a:pos x="13" y="1"/>
                </a:cxn>
                <a:cxn ang="0">
                  <a:pos x="17" y="0"/>
                </a:cxn>
                <a:cxn ang="0">
                  <a:pos x="22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74" y="0"/>
                </a:cxn>
                <a:cxn ang="0">
                  <a:pos x="778" y="1"/>
                </a:cxn>
                <a:cxn ang="0">
                  <a:pos x="781" y="3"/>
                </a:cxn>
                <a:cxn ang="0">
                  <a:pos x="785" y="6"/>
                </a:cxn>
                <a:cxn ang="0">
                  <a:pos x="787" y="10"/>
                </a:cxn>
                <a:cxn ang="0">
                  <a:pos x="790" y="13"/>
                </a:cxn>
                <a:cxn ang="0">
                  <a:pos x="791" y="18"/>
                </a:cxn>
                <a:cxn ang="0">
                  <a:pos x="791" y="22"/>
                </a:cxn>
                <a:cxn ang="0">
                  <a:pos x="791" y="37"/>
                </a:cxn>
                <a:cxn ang="0">
                  <a:pos x="791" y="37"/>
                </a:cxn>
                <a:cxn ang="0">
                  <a:pos x="791" y="41"/>
                </a:cxn>
                <a:cxn ang="0">
                  <a:pos x="790" y="46"/>
                </a:cxn>
                <a:cxn ang="0">
                  <a:pos x="787" y="49"/>
                </a:cxn>
                <a:cxn ang="0">
                  <a:pos x="785" y="53"/>
                </a:cxn>
                <a:cxn ang="0">
                  <a:pos x="781" y="55"/>
                </a:cxn>
                <a:cxn ang="0">
                  <a:pos x="778" y="58"/>
                </a:cxn>
                <a:cxn ang="0">
                  <a:pos x="774" y="59"/>
                </a:cxn>
                <a:cxn ang="0">
                  <a:pos x="769" y="59"/>
                </a:cxn>
                <a:cxn ang="0">
                  <a:pos x="22" y="59"/>
                </a:cxn>
                <a:cxn ang="0">
                  <a:pos x="22" y="59"/>
                </a:cxn>
                <a:cxn ang="0">
                  <a:pos x="17" y="59"/>
                </a:cxn>
                <a:cxn ang="0">
                  <a:pos x="13" y="58"/>
                </a:cxn>
                <a:cxn ang="0">
                  <a:pos x="10" y="55"/>
                </a:cxn>
                <a:cxn ang="0">
                  <a:pos x="6" y="53"/>
                </a:cxn>
                <a:cxn ang="0">
                  <a:pos x="4" y="49"/>
                </a:cxn>
                <a:cxn ang="0">
                  <a:pos x="1" y="46"/>
                </a:cxn>
                <a:cxn ang="0">
                  <a:pos x="0" y="41"/>
                </a:cxn>
                <a:cxn ang="0">
                  <a:pos x="0" y="37"/>
                </a:cxn>
                <a:cxn ang="0">
                  <a:pos x="0" y="22"/>
                </a:cxn>
              </a:cxnLst>
              <a:rect l="0" t="0" r="r" b="b"/>
              <a:pathLst>
                <a:path w="791" h="59">
                  <a:moveTo>
                    <a:pt x="0" y="22"/>
                  </a:moveTo>
                  <a:lnTo>
                    <a:pt x="0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4" y="10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3" y="1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74" y="0"/>
                  </a:lnTo>
                  <a:lnTo>
                    <a:pt x="778" y="1"/>
                  </a:lnTo>
                  <a:lnTo>
                    <a:pt x="781" y="3"/>
                  </a:lnTo>
                  <a:lnTo>
                    <a:pt x="785" y="6"/>
                  </a:lnTo>
                  <a:lnTo>
                    <a:pt x="787" y="10"/>
                  </a:lnTo>
                  <a:lnTo>
                    <a:pt x="790" y="13"/>
                  </a:lnTo>
                  <a:lnTo>
                    <a:pt x="791" y="18"/>
                  </a:lnTo>
                  <a:lnTo>
                    <a:pt x="791" y="22"/>
                  </a:lnTo>
                  <a:lnTo>
                    <a:pt x="791" y="37"/>
                  </a:lnTo>
                  <a:lnTo>
                    <a:pt x="791" y="37"/>
                  </a:lnTo>
                  <a:lnTo>
                    <a:pt x="791" y="41"/>
                  </a:lnTo>
                  <a:lnTo>
                    <a:pt x="790" y="46"/>
                  </a:lnTo>
                  <a:lnTo>
                    <a:pt x="787" y="49"/>
                  </a:lnTo>
                  <a:lnTo>
                    <a:pt x="785" y="53"/>
                  </a:lnTo>
                  <a:lnTo>
                    <a:pt x="781" y="55"/>
                  </a:lnTo>
                  <a:lnTo>
                    <a:pt x="778" y="58"/>
                  </a:lnTo>
                  <a:lnTo>
                    <a:pt x="774" y="59"/>
                  </a:lnTo>
                  <a:lnTo>
                    <a:pt x="769" y="59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17" y="59"/>
                  </a:lnTo>
                  <a:lnTo>
                    <a:pt x="13" y="58"/>
                  </a:lnTo>
                  <a:lnTo>
                    <a:pt x="10" y="55"/>
                  </a:lnTo>
                  <a:lnTo>
                    <a:pt x="6" y="53"/>
                  </a:lnTo>
                  <a:lnTo>
                    <a:pt x="4" y="49"/>
                  </a:lnTo>
                  <a:lnTo>
                    <a:pt x="1" y="46"/>
                  </a:lnTo>
                  <a:lnTo>
                    <a:pt x="0" y="41"/>
                  </a:lnTo>
                  <a:lnTo>
                    <a:pt x="0" y="37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 rot="18548262" flipH="1">
              <a:off x="4632785" y="1033563"/>
              <a:ext cx="455371" cy="2137532"/>
            </a:xfrm>
            <a:custGeom>
              <a:avLst/>
              <a:gdLst>
                <a:gd name="T0" fmla="*/ 6 w 490"/>
                <a:gd name="T1" fmla="*/ 2247 h 4288"/>
                <a:gd name="T2" fmla="*/ 2 w 490"/>
                <a:gd name="T3" fmla="*/ 2352 h 4288"/>
                <a:gd name="T4" fmla="*/ 0 w 490"/>
                <a:gd name="T5" fmla="*/ 2456 h 4288"/>
                <a:gd name="T6" fmla="*/ 4 w 490"/>
                <a:gd name="T7" fmla="*/ 2658 h 4288"/>
                <a:gd name="T8" fmla="*/ 17 w 490"/>
                <a:gd name="T9" fmla="*/ 2853 h 4288"/>
                <a:gd name="T10" fmla="*/ 36 w 490"/>
                <a:gd name="T11" fmla="*/ 3040 h 4288"/>
                <a:gd name="T12" fmla="*/ 63 w 490"/>
                <a:gd name="T13" fmla="*/ 3219 h 4288"/>
                <a:gd name="T14" fmla="*/ 96 w 490"/>
                <a:gd name="T15" fmla="*/ 3387 h 4288"/>
                <a:gd name="T16" fmla="*/ 133 w 490"/>
                <a:gd name="T17" fmla="*/ 3545 h 4288"/>
                <a:gd name="T18" fmla="*/ 173 w 490"/>
                <a:gd name="T19" fmla="*/ 3689 h 4288"/>
                <a:gd name="T20" fmla="*/ 215 w 490"/>
                <a:gd name="T21" fmla="*/ 3821 h 4288"/>
                <a:gd name="T22" fmla="*/ 259 w 490"/>
                <a:gd name="T23" fmla="*/ 3938 h 4288"/>
                <a:gd name="T24" fmla="*/ 302 w 490"/>
                <a:gd name="T25" fmla="*/ 4041 h 4288"/>
                <a:gd name="T26" fmla="*/ 345 w 490"/>
                <a:gd name="T27" fmla="*/ 4127 h 4288"/>
                <a:gd name="T28" fmla="*/ 385 w 490"/>
                <a:gd name="T29" fmla="*/ 4196 h 4288"/>
                <a:gd name="T30" fmla="*/ 423 w 490"/>
                <a:gd name="T31" fmla="*/ 4246 h 4288"/>
                <a:gd name="T32" fmla="*/ 439 w 490"/>
                <a:gd name="T33" fmla="*/ 4264 h 4288"/>
                <a:gd name="T34" fmla="*/ 455 w 490"/>
                <a:gd name="T35" fmla="*/ 4277 h 4288"/>
                <a:gd name="T36" fmla="*/ 469 w 490"/>
                <a:gd name="T37" fmla="*/ 4285 h 4288"/>
                <a:gd name="T38" fmla="*/ 483 w 490"/>
                <a:gd name="T39" fmla="*/ 4288 h 4288"/>
                <a:gd name="T40" fmla="*/ 486 w 490"/>
                <a:gd name="T41" fmla="*/ 4287 h 4288"/>
                <a:gd name="T42" fmla="*/ 490 w 490"/>
                <a:gd name="T43" fmla="*/ 4286 h 4288"/>
                <a:gd name="T44" fmla="*/ 487 w 490"/>
                <a:gd name="T45" fmla="*/ 3370 h 4288"/>
                <a:gd name="T46" fmla="*/ 479 w 490"/>
                <a:gd name="T47" fmla="*/ 2581 h 4288"/>
                <a:gd name="T48" fmla="*/ 466 w 490"/>
                <a:gd name="T49" fmla="*/ 1910 h 4288"/>
                <a:gd name="T50" fmla="*/ 452 w 490"/>
                <a:gd name="T51" fmla="*/ 1349 h 4288"/>
                <a:gd name="T52" fmla="*/ 435 w 490"/>
                <a:gd name="T53" fmla="*/ 886 h 4288"/>
                <a:gd name="T54" fmla="*/ 416 w 490"/>
                <a:gd name="T55" fmla="*/ 513 h 4288"/>
                <a:gd name="T56" fmla="*/ 398 w 490"/>
                <a:gd name="T57" fmla="*/ 221 h 4288"/>
                <a:gd name="T58" fmla="*/ 380 w 490"/>
                <a:gd name="T59" fmla="*/ 0 h 4288"/>
                <a:gd name="T60" fmla="*/ 368 w 490"/>
                <a:gd name="T61" fmla="*/ 40 h 4288"/>
                <a:gd name="T62" fmla="*/ 331 w 490"/>
                <a:gd name="T63" fmla="*/ 162 h 4288"/>
                <a:gd name="T64" fmla="*/ 284 w 490"/>
                <a:gd name="T65" fmla="*/ 342 h 4288"/>
                <a:gd name="T66" fmla="*/ 227 w 490"/>
                <a:gd name="T67" fmla="*/ 576 h 4288"/>
                <a:gd name="T68" fmla="*/ 185 w 490"/>
                <a:gd name="T69" fmla="*/ 786 h 4288"/>
                <a:gd name="T70" fmla="*/ 156 w 490"/>
                <a:gd name="T71" fmla="*/ 943 h 4288"/>
                <a:gd name="T72" fmla="*/ 127 w 490"/>
                <a:gd name="T73" fmla="*/ 1111 h 4288"/>
                <a:gd name="T74" fmla="*/ 100 w 490"/>
                <a:gd name="T75" fmla="*/ 1292 h 4288"/>
                <a:gd name="T76" fmla="*/ 74 w 490"/>
                <a:gd name="T77" fmla="*/ 1485 h 4288"/>
                <a:gd name="T78" fmla="*/ 51 w 490"/>
                <a:gd name="T79" fmla="*/ 1688 h 4288"/>
                <a:gd name="T80" fmla="*/ 30 w 490"/>
                <a:gd name="T81" fmla="*/ 1904 h 4288"/>
                <a:gd name="T82" fmla="*/ 14 w 490"/>
                <a:gd name="T83" fmla="*/ 2130 h 4288"/>
                <a:gd name="T84" fmla="*/ 6 w 490"/>
                <a:gd name="T85" fmla="*/ 2247 h 4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0" h="4288">
                  <a:moveTo>
                    <a:pt x="6" y="2247"/>
                  </a:moveTo>
                  <a:lnTo>
                    <a:pt x="6" y="2247"/>
                  </a:lnTo>
                  <a:lnTo>
                    <a:pt x="4" y="2300"/>
                  </a:lnTo>
                  <a:lnTo>
                    <a:pt x="2" y="2352"/>
                  </a:lnTo>
                  <a:lnTo>
                    <a:pt x="1" y="2404"/>
                  </a:lnTo>
                  <a:lnTo>
                    <a:pt x="0" y="2456"/>
                  </a:lnTo>
                  <a:lnTo>
                    <a:pt x="1" y="2557"/>
                  </a:lnTo>
                  <a:lnTo>
                    <a:pt x="4" y="2658"/>
                  </a:lnTo>
                  <a:lnTo>
                    <a:pt x="9" y="2757"/>
                  </a:lnTo>
                  <a:lnTo>
                    <a:pt x="17" y="2853"/>
                  </a:lnTo>
                  <a:lnTo>
                    <a:pt x="25" y="2948"/>
                  </a:lnTo>
                  <a:lnTo>
                    <a:pt x="36" y="3040"/>
                  </a:lnTo>
                  <a:lnTo>
                    <a:pt x="49" y="3130"/>
                  </a:lnTo>
                  <a:lnTo>
                    <a:pt x="63" y="3219"/>
                  </a:lnTo>
                  <a:lnTo>
                    <a:pt x="79" y="3304"/>
                  </a:lnTo>
                  <a:lnTo>
                    <a:pt x="96" y="3387"/>
                  </a:lnTo>
                  <a:lnTo>
                    <a:pt x="114" y="3467"/>
                  </a:lnTo>
                  <a:lnTo>
                    <a:pt x="133" y="3545"/>
                  </a:lnTo>
                  <a:lnTo>
                    <a:pt x="153" y="3618"/>
                  </a:lnTo>
                  <a:lnTo>
                    <a:pt x="173" y="3689"/>
                  </a:lnTo>
                  <a:lnTo>
                    <a:pt x="194" y="3756"/>
                  </a:lnTo>
                  <a:lnTo>
                    <a:pt x="215" y="3821"/>
                  </a:lnTo>
                  <a:lnTo>
                    <a:pt x="237" y="3882"/>
                  </a:lnTo>
                  <a:lnTo>
                    <a:pt x="259" y="3938"/>
                  </a:lnTo>
                  <a:lnTo>
                    <a:pt x="280" y="3992"/>
                  </a:lnTo>
                  <a:lnTo>
                    <a:pt x="302" y="4041"/>
                  </a:lnTo>
                  <a:lnTo>
                    <a:pt x="324" y="4086"/>
                  </a:lnTo>
                  <a:lnTo>
                    <a:pt x="345" y="4127"/>
                  </a:lnTo>
                  <a:lnTo>
                    <a:pt x="366" y="4163"/>
                  </a:lnTo>
                  <a:lnTo>
                    <a:pt x="385" y="4196"/>
                  </a:lnTo>
                  <a:lnTo>
                    <a:pt x="405" y="4224"/>
                  </a:lnTo>
                  <a:lnTo>
                    <a:pt x="423" y="4246"/>
                  </a:lnTo>
                  <a:lnTo>
                    <a:pt x="431" y="4256"/>
                  </a:lnTo>
                  <a:lnTo>
                    <a:pt x="439" y="4264"/>
                  </a:lnTo>
                  <a:lnTo>
                    <a:pt x="448" y="4271"/>
                  </a:lnTo>
                  <a:lnTo>
                    <a:pt x="455" y="4277"/>
                  </a:lnTo>
                  <a:lnTo>
                    <a:pt x="462" y="4282"/>
                  </a:lnTo>
                  <a:lnTo>
                    <a:pt x="469" y="4285"/>
                  </a:lnTo>
                  <a:lnTo>
                    <a:pt x="477" y="4287"/>
                  </a:lnTo>
                  <a:lnTo>
                    <a:pt x="483" y="4288"/>
                  </a:lnTo>
                  <a:lnTo>
                    <a:pt x="483" y="4288"/>
                  </a:lnTo>
                  <a:lnTo>
                    <a:pt x="486" y="4287"/>
                  </a:lnTo>
                  <a:lnTo>
                    <a:pt x="490" y="4286"/>
                  </a:lnTo>
                  <a:lnTo>
                    <a:pt x="490" y="4286"/>
                  </a:lnTo>
                  <a:lnTo>
                    <a:pt x="489" y="3811"/>
                  </a:lnTo>
                  <a:lnTo>
                    <a:pt x="487" y="3370"/>
                  </a:lnTo>
                  <a:lnTo>
                    <a:pt x="483" y="2960"/>
                  </a:lnTo>
                  <a:lnTo>
                    <a:pt x="479" y="2581"/>
                  </a:lnTo>
                  <a:lnTo>
                    <a:pt x="474" y="2232"/>
                  </a:lnTo>
                  <a:lnTo>
                    <a:pt x="466" y="1910"/>
                  </a:lnTo>
                  <a:lnTo>
                    <a:pt x="460" y="1617"/>
                  </a:lnTo>
                  <a:lnTo>
                    <a:pt x="452" y="1349"/>
                  </a:lnTo>
                  <a:lnTo>
                    <a:pt x="443" y="1106"/>
                  </a:lnTo>
                  <a:lnTo>
                    <a:pt x="435" y="886"/>
                  </a:lnTo>
                  <a:lnTo>
                    <a:pt x="426" y="690"/>
                  </a:lnTo>
                  <a:lnTo>
                    <a:pt x="416" y="513"/>
                  </a:lnTo>
                  <a:lnTo>
                    <a:pt x="407" y="358"/>
                  </a:lnTo>
                  <a:lnTo>
                    <a:pt x="398" y="221"/>
                  </a:lnTo>
                  <a:lnTo>
                    <a:pt x="388" y="103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68" y="40"/>
                  </a:lnTo>
                  <a:lnTo>
                    <a:pt x="351" y="94"/>
                  </a:lnTo>
                  <a:lnTo>
                    <a:pt x="331" y="162"/>
                  </a:lnTo>
                  <a:lnTo>
                    <a:pt x="308" y="244"/>
                  </a:lnTo>
                  <a:lnTo>
                    <a:pt x="284" y="342"/>
                  </a:lnTo>
                  <a:lnTo>
                    <a:pt x="257" y="452"/>
                  </a:lnTo>
                  <a:lnTo>
                    <a:pt x="227" y="576"/>
                  </a:lnTo>
                  <a:lnTo>
                    <a:pt x="199" y="713"/>
                  </a:lnTo>
                  <a:lnTo>
                    <a:pt x="185" y="786"/>
                  </a:lnTo>
                  <a:lnTo>
                    <a:pt x="169" y="863"/>
                  </a:lnTo>
                  <a:lnTo>
                    <a:pt x="156" y="943"/>
                  </a:lnTo>
                  <a:lnTo>
                    <a:pt x="141" y="1026"/>
                  </a:lnTo>
                  <a:lnTo>
                    <a:pt x="127" y="1111"/>
                  </a:lnTo>
                  <a:lnTo>
                    <a:pt x="113" y="1200"/>
                  </a:lnTo>
                  <a:lnTo>
                    <a:pt x="100" y="1292"/>
                  </a:lnTo>
                  <a:lnTo>
                    <a:pt x="86" y="1387"/>
                  </a:lnTo>
                  <a:lnTo>
                    <a:pt x="74" y="1485"/>
                  </a:lnTo>
                  <a:lnTo>
                    <a:pt x="62" y="1586"/>
                  </a:lnTo>
                  <a:lnTo>
                    <a:pt x="51" y="1688"/>
                  </a:lnTo>
                  <a:lnTo>
                    <a:pt x="41" y="1795"/>
                  </a:lnTo>
                  <a:lnTo>
                    <a:pt x="30" y="1904"/>
                  </a:lnTo>
                  <a:lnTo>
                    <a:pt x="22" y="2015"/>
                  </a:lnTo>
                  <a:lnTo>
                    <a:pt x="14" y="2130"/>
                  </a:lnTo>
                  <a:lnTo>
                    <a:pt x="6" y="2247"/>
                  </a:lnTo>
                  <a:lnTo>
                    <a:pt x="6" y="2247"/>
                  </a:lnTo>
                  <a:close/>
                </a:path>
              </a:pathLst>
            </a:custGeom>
            <a:solidFill>
              <a:srgbClr val="A73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 rot="18548262" flipH="1">
              <a:off x="4404716" y="1292921"/>
              <a:ext cx="455371" cy="2152487"/>
            </a:xfrm>
            <a:custGeom>
              <a:avLst/>
              <a:gdLst>
                <a:gd name="T0" fmla="*/ 490 w 490"/>
                <a:gd name="T1" fmla="*/ 2231 h 4318"/>
                <a:gd name="T2" fmla="*/ 489 w 490"/>
                <a:gd name="T3" fmla="*/ 2127 h 4318"/>
                <a:gd name="T4" fmla="*/ 485 w 490"/>
                <a:gd name="T5" fmla="*/ 2022 h 4318"/>
                <a:gd name="T6" fmla="*/ 469 w 490"/>
                <a:gd name="T7" fmla="*/ 1816 h 4318"/>
                <a:gd name="T8" fmla="*/ 446 w 490"/>
                <a:gd name="T9" fmla="*/ 1611 h 4318"/>
                <a:gd name="T10" fmla="*/ 415 w 490"/>
                <a:gd name="T11" fmla="*/ 1412 h 4318"/>
                <a:gd name="T12" fmla="*/ 379 w 490"/>
                <a:gd name="T13" fmla="*/ 1220 h 4318"/>
                <a:gd name="T14" fmla="*/ 339 w 490"/>
                <a:gd name="T15" fmla="*/ 1035 h 4318"/>
                <a:gd name="T16" fmla="*/ 295 w 490"/>
                <a:gd name="T17" fmla="*/ 861 h 4318"/>
                <a:gd name="T18" fmla="*/ 250 w 490"/>
                <a:gd name="T19" fmla="*/ 698 h 4318"/>
                <a:gd name="T20" fmla="*/ 206 w 490"/>
                <a:gd name="T21" fmla="*/ 547 h 4318"/>
                <a:gd name="T22" fmla="*/ 162 w 490"/>
                <a:gd name="T23" fmla="*/ 412 h 4318"/>
                <a:gd name="T24" fmla="*/ 86 w 490"/>
                <a:gd name="T25" fmla="*/ 192 h 4318"/>
                <a:gd name="T26" fmla="*/ 31 w 490"/>
                <a:gd name="T27" fmla="*/ 50 h 4318"/>
                <a:gd name="T28" fmla="*/ 10 w 490"/>
                <a:gd name="T29" fmla="*/ 0 h 4318"/>
                <a:gd name="T30" fmla="*/ 0 w 490"/>
                <a:gd name="T31" fmla="*/ 32 h 4318"/>
                <a:gd name="T32" fmla="*/ 18 w 490"/>
                <a:gd name="T33" fmla="*/ 253 h 4318"/>
                <a:gd name="T34" fmla="*/ 36 w 490"/>
                <a:gd name="T35" fmla="*/ 545 h 4318"/>
                <a:gd name="T36" fmla="*/ 55 w 490"/>
                <a:gd name="T37" fmla="*/ 918 h 4318"/>
                <a:gd name="T38" fmla="*/ 72 w 490"/>
                <a:gd name="T39" fmla="*/ 1381 h 4318"/>
                <a:gd name="T40" fmla="*/ 86 w 490"/>
                <a:gd name="T41" fmla="*/ 1942 h 4318"/>
                <a:gd name="T42" fmla="*/ 99 w 490"/>
                <a:gd name="T43" fmla="*/ 2613 h 4318"/>
                <a:gd name="T44" fmla="*/ 107 w 490"/>
                <a:gd name="T45" fmla="*/ 3402 h 4318"/>
                <a:gd name="T46" fmla="*/ 110 w 490"/>
                <a:gd name="T47" fmla="*/ 4318 h 4318"/>
                <a:gd name="T48" fmla="*/ 115 w 490"/>
                <a:gd name="T49" fmla="*/ 4316 h 4318"/>
                <a:gd name="T50" fmla="*/ 128 w 490"/>
                <a:gd name="T51" fmla="*/ 4307 h 4318"/>
                <a:gd name="T52" fmla="*/ 141 w 490"/>
                <a:gd name="T53" fmla="*/ 4293 h 4318"/>
                <a:gd name="T54" fmla="*/ 161 w 490"/>
                <a:gd name="T55" fmla="*/ 4263 h 4318"/>
                <a:gd name="T56" fmla="*/ 190 w 490"/>
                <a:gd name="T57" fmla="*/ 4206 h 4318"/>
                <a:gd name="T58" fmla="*/ 221 w 490"/>
                <a:gd name="T59" fmla="*/ 4131 h 4318"/>
                <a:gd name="T60" fmla="*/ 252 w 490"/>
                <a:gd name="T61" fmla="*/ 4039 h 4318"/>
                <a:gd name="T62" fmla="*/ 284 w 490"/>
                <a:gd name="T63" fmla="*/ 3932 h 4318"/>
                <a:gd name="T64" fmla="*/ 315 w 490"/>
                <a:gd name="T65" fmla="*/ 3809 h 4318"/>
                <a:gd name="T66" fmla="*/ 346 w 490"/>
                <a:gd name="T67" fmla="*/ 3674 h 4318"/>
                <a:gd name="T68" fmla="*/ 375 w 490"/>
                <a:gd name="T69" fmla="*/ 3526 h 4318"/>
                <a:gd name="T70" fmla="*/ 402 w 490"/>
                <a:gd name="T71" fmla="*/ 3366 h 4318"/>
                <a:gd name="T72" fmla="*/ 427 w 490"/>
                <a:gd name="T73" fmla="*/ 3197 h 4318"/>
                <a:gd name="T74" fmla="*/ 448 w 490"/>
                <a:gd name="T75" fmla="*/ 3017 h 4318"/>
                <a:gd name="T76" fmla="*/ 465 w 490"/>
                <a:gd name="T77" fmla="*/ 2830 h 4318"/>
                <a:gd name="T78" fmla="*/ 479 w 490"/>
                <a:gd name="T79" fmla="*/ 2636 h 4318"/>
                <a:gd name="T80" fmla="*/ 487 w 490"/>
                <a:gd name="T81" fmla="*/ 2436 h 4318"/>
                <a:gd name="T82" fmla="*/ 490 w 490"/>
                <a:gd name="T83" fmla="*/ 2231 h 4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0" h="4318">
                  <a:moveTo>
                    <a:pt x="490" y="2231"/>
                  </a:moveTo>
                  <a:lnTo>
                    <a:pt x="490" y="2231"/>
                  </a:lnTo>
                  <a:lnTo>
                    <a:pt x="490" y="2179"/>
                  </a:lnTo>
                  <a:lnTo>
                    <a:pt x="489" y="2127"/>
                  </a:lnTo>
                  <a:lnTo>
                    <a:pt x="487" y="2074"/>
                  </a:lnTo>
                  <a:lnTo>
                    <a:pt x="485" y="2022"/>
                  </a:lnTo>
                  <a:lnTo>
                    <a:pt x="479" y="1919"/>
                  </a:lnTo>
                  <a:lnTo>
                    <a:pt x="469" y="1816"/>
                  </a:lnTo>
                  <a:lnTo>
                    <a:pt x="459" y="1713"/>
                  </a:lnTo>
                  <a:lnTo>
                    <a:pt x="446" y="1611"/>
                  </a:lnTo>
                  <a:lnTo>
                    <a:pt x="431" y="1512"/>
                  </a:lnTo>
                  <a:lnTo>
                    <a:pt x="415" y="1412"/>
                  </a:lnTo>
                  <a:lnTo>
                    <a:pt x="398" y="1315"/>
                  </a:lnTo>
                  <a:lnTo>
                    <a:pt x="379" y="1220"/>
                  </a:lnTo>
                  <a:lnTo>
                    <a:pt x="359" y="1126"/>
                  </a:lnTo>
                  <a:lnTo>
                    <a:pt x="339" y="1035"/>
                  </a:lnTo>
                  <a:lnTo>
                    <a:pt x="317" y="947"/>
                  </a:lnTo>
                  <a:lnTo>
                    <a:pt x="295" y="861"/>
                  </a:lnTo>
                  <a:lnTo>
                    <a:pt x="273" y="778"/>
                  </a:lnTo>
                  <a:lnTo>
                    <a:pt x="250" y="698"/>
                  </a:lnTo>
                  <a:lnTo>
                    <a:pt x="229" y="621"/>
                  </a:lnTo>
                  <a:lnTo>
                    <a:pt x="206" y="547"/>
                  </a:lnTo>
                  <a:lnTo>
                    <a:pt x="184" y="478"/>
                  </a:lnTo>
                  <a:lnTo>
                    <a:pt x="162" y="412"/>
                  </a:lnTo>
                  <a:lnTo>
                    <a:pt x="122" y="293"/>
                  </a:lnTo>
                  <a:lnTo>
                    <a:pt x="86" y="192"/>
                  </a:lnTo>
                  <a:lnTo>
                    <a:pt x="55" y="110"/>
                  </a:lnTo>
                  <a:lnTo>
                    <a:pt x="31" y="5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8" y="135"/>
                  </a:lnTo>
                  <a:lnTo>
                    <a:pt x="18" y="253"/>
                  </a:lnTo>
                  <a:lnTo>
                    <a:pt x="27" y="390"/>
                  </a:lnTo>
                  <a:lnTo>
                    <a:pt x="36" y="545"/>
                  </a:lnTo>
                  <a:lnTo>
                    <a:pt x="46" y="722"/>
                  </a:lnTo>
                  <a:lnTo>
                    <a:pt x="55" y="918"/>
                  </a:lnTo>
                  <a:lnTo>
                    <a:pt x="63" y="1138"/>
                  </a:lnTo>
                  <a:lnTo>
                    <a:pt x="72" y="1381"/>
                  </a:lnTo>
                  <a:lnTo>
                    <a:pt x="80" y="1649"/>
                  </a:lnTo>
                  <a:lnTo>
                    <a:pt x="86" y="1942"/>
                  </a:lnTo>
                  <a:lnTo>
                    <a:pt x="94" y="2264"/>
                  </a:lnTo>
                  <a:lnTo>
                    <a:pt x="99" y="2613"/>
                  </a:lnTo>
                  <a:lnTo>
                    <a:pt x="103" y="2992"/>
                  </a:lnTo>
                  <a:lnTo>
                    <a:pt x="107" y="3402"/>
                  </a:lnTo>
                  <a:lnTo>
                    <a:pt x="109" y="3843"/>
                  </a:lnTo>
                  <a:lnTo>
                    <a:pt x="110" y="4318"/>
                  </a:lnTo>
                  <a:lnTo>
                    <a:pt x="110" y="4318"/>
                  </a:lnTo>
                  <a:lnTo>
                    <a:pt x="115" y="4316"/>
                  </a:lnTo>
                  <a:lnTo>
                    <a:pt x="122" y="4312"/>
                  </a:lnTo>
                  <a:lnTo>
                    <a:pt x="128" y="4307"/>
                  </a:lnTo>
                  <a:lnTo>
                    <a:pt x="134" y="4300"/>
                  </a:lnTo>
                  <a:lnTo>
                    <a:pt x="141" y="4293"/>
                  </a:lnTo>
                  <a:lnTo>
                    <a:pt x="148" y="4284"/>
                  </a:lnTo>
                  <a:lnTo>
                    <a:pt x="161" y="4263"/>
                  </a:lnTo>
                  <a:lnTo>
                    <a:pt x="176" y="4236"/>
                  </a:lnTo>
                  <a:lnTo>
                    <a:pt x="190" y="4206"/>
                  </a:lnTo>
                  <a:lnTo>
                    <a:pt x="206" y="4170"/>
                  </a:lnTo>
                  <a:lnTo>
                    <a:pt x="221" y="4131"/>
                  </a:lnTo>
                  <a:lnTo>
                    <a:pt x="237" y="4087"/>
                  </a:lnTo>
                  <a:lnTo>
                    <a:pt x="252" y="4039"/>
                  </a:lnTo>
                  <a:lnTo>
                    <a:pt x="268" y="3988"/>
                  </a:lnTo>
                  <a:lnTo>
                    <a:pt x="284" y="3932"/>
                  </a:lnTo>
                  <a:lnTo>
                    <a:pt x="299" y="3873"/>
                  </a:lnTo>
                  <a:lnTo>
                    <a:pt x="315" y="3809"/>
                  </a:lnTo>
                  <a:lnTo>
                    <a:pt x="330" y="3744"/>
                  </a:lnTo>
                  <a:lnTo>
                    <a:pt x="346" y="3674"/>
                  </a:lnTo>
                  <a:lnTo>
                    <a:pt x="360" y="3602"/>
                  </a:lnTo>
                  <a:lnTo>
                    <a:pt x="375" y="3526"/>
                  </a:lnTo>
                  <a:lnTo>
                    <a:pt x="388" y="3447"/>
                  </a:lnTo>
                  <a:lnTo>
                    <a:pt x="402" y="3366"/>
                  </a:lnTo>
                  <a:lnTo>
                    <a:pt x="414" y="3283"/>
                  </a:lnTo>
                  <a:lnTo>
                    <a:pt x="427" y="3197"/>
                  </a:lnTo>
                  <a:lnTo>
                    <a:pt x="437" y="3108"/>
                  </a:lnTo>
                  <a:lnTo>
                    <a:pt x="448" y="3017"/>
                  </a:lnTo>
                  <a:lnTo>
                    <a:pt x="457" y="2925"/>
                  </a:lnTo>
                  <a:lnTo>
                    <a:pt x="465" y="2830"/>
                  </a:lnTo>
                  <a:lnTo>
                    <a:pt x="473" y="2734"/>
                  </a:lnTo>
                  <a:lnTo>
                    <a:pt x="479" y="2636"/>
                  </a:lnTo>
                  <a:lnTo>
                    <a:pt x="484" y="2536"/>
                  </a:lnTo>
                  <a:lnTo>
                    <a:pt x="487" y="2436"/>
                  </a:lnTo>
                  <a:lnTo>
                    <a:pt x="489" y="2334"/>
                  </a:lnTo>
                  <a:lnTo>
                    <a:pt x="490" y="2231"/>
                  </a:lnTo>
                  <a:lnTo>
                    <a:pt x="490" y="2231"/>
                  </a:lnTo>
                  <a:close/>
                </a:path>
              </a:pathLst>
            </a:custGeom>
            <a:solidFill>
              <a:srgbClr val="B855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07" name="Group 106" descr="Folder icon."/>
          <p:cNvGrpSpPr/>
          <p:nvPr/>
        </p:nvGrpSpPr>
        <p:grpSpPr>
          <a:xfrm>
            <a:off x="9652070" y="163470"/>
            <a:ext cx="746273" cy="2341457"/>
            <a:chOff x="6371545" y="825293"/>
            <a:chExt cx="746273" cy="2341457"/>
          </a:xfrm>
        </p:grpSpPr>
        <p:sp>
          <p:nvSpPr>
            <p:cNvPr id="108" name="Freeform 107"/>
            <p:cNvSpPr>
              <a:spLocks/>
            </p:cNvSpPr>
            <p:nvPr/>
          </p:nvSpPr>
          <p:spPr bwMode="auto">
            <a:xfrm rot="2124880">
              <a:off x="6371545" y="825293"/>
              <a:ext cx="455371" cy="2137532"/>
            </a:xfrm>
            <a:custGeom>
              <a:avLst/>
              <a:gdLst>
                <a:gd name="T0" fmla="*/ 6 w 490"/>
                <a:gd name="T1" fmla="*/ 2247 h 4288"/>
                <a:gd name="T2" fmla="*/ 2 w 490"/>
                <a:gd name="T3" fmla="*/ 2352 h 4288"/>
                <a:gd name="T4" fmla="*/ 0 w 490"/>
                <a:gd name="T5" fmla="*/ 2456 h 4288"/>
                <a:gd name="T6" fmla="*/ 4 w 490"/>
                <a:gd name="T7" fmla="*/ 2658 h 4288"/>
                <a:gd name="T8" fmla="*/ 17 w 490"/>
                <a:gd name="T9" fmla="*/ 2853 h 4288"/>
                <a:gd name="T10" fmla="*/ 36 w 490"/>
                <a:gd name="T11" fmla="*/ 3040 h 4288"/>
                <a:gd name="T12" fmla="*/ 63 w 490"/>
                <a:gd name="T13" fmla="*/ 3219 h 4288"/>
                <a:gd name="T14" fmla="*/ 96 w 490"/>
                <a:gd name="T15" fmla="*/ 3387 h 4288"/>
                <a:gd name="T16" fmla="*/ 133 w 490"/>
                <a:gd name="T17" fmla="*/ 3545 h 4288"/>
                <a:gd name="T18" fmla="*/ 173 w 490"/>
                <a:gd name="T19" fmla="*/ 3689 h 4288"/>
                <a:gd name="T20" fmla="*/ 215 w 490"/>
                <a:gd name="T21" fmla="*/ 3821 h 4288"/>
                <a:gd name="T22" fmla="*/ 259 w 490"/>
                <a:gd name="T23" fmla="*/ 3938 h 4288"/>
                <a:gd name="T24" fmla="*/ 302 w 490"/>
                <a:gd name="T25" fmla="*/ 4041 h 4288"/>
                <a:gd name="T26" fmla="*/ 345 w 490"/>
                <a:gd name="T27" fmla="*/ 4127 h 4288"/>
                <a:gd name="T28" fmla="*/ 385 w 490"/>
                <a:gd name="T29" fmla="*/ 4196 h 4288"/>
                <a:gd name="T30" fmla="*/ 423 w 490"/>
                <a:gd name="T31" fmla="*/ 4246 h 4288"/>
                <a:gd name="T32" fmla="*/ 439 w 490"/>
                <a:gd name="T33" fmla="*/ 4264 h 4288"/>
                <a:gd name="T34" fmla="*/ 455 w 490"/>
                <a:gd name="T35" fmla="*/ 4277 h 4288"/>
                <a:gd name="T36" fmla="*/ 469 w 490"/>
                <a:gd name="T37" fmla="*/ 4285 h 4288"/>
                <a:gd name="T38" fmla="*/ 483 w 490"/>
                <a:gd name="T39" fmla="*/ 4288 h 4288"/>
                <a:gd name="T40" fmla="*/ 486 w 490"/>
                <a:gd name="T41" fmla="*/ 4287 h 4288"/>
                <a:gd name="T42" fmla="*/ 490 w 490"/>
                <a:gd name="T43" fmla="*/ 4286 h 4288"/>
                <a:gd name="T44" fmla="*/ 487 w 490"/>
                <a:gd name="T45" fmla="*/ 3370 h 4288"/>
                <a:gd name="T46" fmla="*/ 479 w 490"/>
                <a:gd name="T47" fmla="*/ 2581 h 4288"/>
                <a:gd name="T48" fmla="*/ 466 w 490"/>
                <a:gd name="T49" fmla="*/ 1910 h 4288"/>
                <a:gd name="T50" fmla="*/ 452 w 490"/>
                <a:gd name="T51" fmla="*/ 1349 h 4288"/>
                <a:gd name="T52" fmla="*/ 435 w 490"/>
                <a:gd name="T53" fmla="*/ 886 h 4288"/>
                <a:gd name="T54" fmla="*/ 416 w 490"/>
                <a:gd name="T55" fmla="*/ 513 h 4288"/>
                <a:gd name="T56" fmla="*/ 398 w 490"/>
                <a:gd name="T57" fmla="*/ 221 h 4288"/>
                <a:gd name="T58" fmla="*/ 380 w 490"/>
                <a:gd name="T59" fmla="*/ 0 h 4288"/>
                <a:gd name="T60" fmla="*/ 368 w 490"/>
                <a:gd name="T61" fmla="*/ 40 h 4288"/>
                <a:gd name="T62" fmla="*/ 331 w 490"/>
                <a:gd name="T63" fmla="*/ 162 h 4288"/>
                <a:gd name="T64" fmla="*/ 284 w 490"/>
                <a:gd name="T65" fmla="*/ 342 h 4288"/>
                <a:gd name="T66" fmla="*/ 227 w 490"/>
                <a:gd name="T67" fmla="*/ 576 h 4288"/>
                <a:gd name="T68" fmla="*/ 185 w 490"/>
                <a:gd name="T69" fmla="*/ 786 h 4288"/>
                <a:gd name="T70" fmla="*/ 156 w 490"/>
                <a:gd name="T71" fmla="*/ 943 h 4288"/>
                <a:gd name="T72" fmla="*/ 127 w 490"/>
                <a:gd name="T73" fmla="*/ 1111 h 4288"/>
                <a:gd name="T74" fmla="*/ 100 w 490"/>
                <a:gd name="T75" fmla="*/ 1292 h 4288"/>
                <a:gd name="T76" fmla="*/ 74 w 490"/>
                <a:gd name="T77" fmla="*/ 1485 h 4288"/>
                <a:gd name="T78" fmla="*/ 51 w 490"/>
                <a:gd name="T79" fmla="*/ 1688 h 4288"/>
                <a:gd name="T80" fmla="*/ 30 w 490"/>
                <a:gd name="T81" fmla="*/ 1904 h 4288"/>
                <a:gd name="T82" fmla="*/ 14 w 490"/>
                <a:gd name="T83" fmla="*/ 2130 h 4288"/>
                <a:gd name="T84" fmla="*/ 6 w 490"/>
                <a:gd name="T85" fmla="*/ 2247 h 4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0" h="4288">
                  <a:moveTo>
                    <a:pt x="6" y="2247"/>
                  </a:moveTo>
                  <a:lnTo>
                    <a:pt x="6" y="2247"/>
                  </a:lnTo>
                  <a:lnTo>
                    <a:pt x="4" y="2300"/>
                  </a:lnTo>
                  <a:lnTo>
                    <a:pt x="2" y="2352"/>
                  </a:lnTo>
                  <a:lnTo>
                    <a:pt x="1" y="2404"/>
                  </a:lnTo>
                  <a:lnTo>
                    <a:pt x="0" y="2456"/>
                  </a:lnTo>
                  <a:lnTo>
                    <a:pt x="1" y="2557"/>
                  </a:lnTo>
                  <a:lnTo>
                    <a:pt x="4" y="2658"/>
                  </a:lnTo>
                  <a:lnTo>
                    <a:pt x="9" y="2757"/>
                  </a:lnTo>
                  <a:lnTo>
                    <a:pt x="17" y="2853"/>
                  </a:lnTo>
                  <a:lnTo>
                    <a:pt x="25" y="2948"/>
                  </a:lnTo>
                  <a:lnTo>
                    <a:pt x="36" y="3040"/>
                  </a:lnTo>
                  <a:lnTo>
                    <a:pt x="49" y="3130"/>
                  </a:lnTo>
                  <a:lnTo>
                    <a:pt x="63" y="3219"/>
                  </a:lnTo>
                  <a:lnTo>
                    <a:pt x="79" y="3304"/>
                  </a:lnTo>
                  <a:lnTo>
                    <a:pt x="96" y="3387"/>
                  </a:lnTo>
                  <a:lnTo>
                    <a:pt x="114" y="3467"/>
                  </a:lnTo>
                  <a:lnTo>
                    <a:pt x="133" y="3545"/>
                  </a:lnTo>
                  <a:lnTo>
                    <a:pt x="153" y="3618"/>
                  </a:lnTo>
                  <a:lnTo>
                    <a:pt x="173" y="3689"/>
                  </a:lnTo>
                  <a:lnTo>
                    <a:pt x="194" y="3756"/>
                  </a:lnTo>
                  <a:lnTo>
                    <a:pt x="215" y="3821"/>
                  </a:lnTo>
                  <a:lnTo>
                    <a:pt x="237" y="3882"/>
                  </a:lnTo>
                  <a:lnTo>
                    <a:pt x="259" y="3938"/>
                  </a:lnTo>
                  <a:lnTo>
                    <a:pt x="280" y="3992"/>
                  </a:lnTo>
                  <a:lnTo>
                    <a:pt x="302" y="4041"/>
                  </a:lnTo>
                  <a:lnTo>
                    <a:pt x="324" y="4086"/>
                  </a:lnTo>
                  <a:lnTo>
                    <a:pt x="345" y="4127"/>
                  </a:lnTo>
                  <a:lnTo>
                    <a:pt x="366" y="4163"/>
                  </a:lnTo>
                  <a:lnTo>
                    <a:pt x="385" y="4196"/>
                  </a:lnTo>
                  <a:lnTo>
                    <a:pt x="405" y="4224"/>
                  </a:lnTo>
                  <a:lnTo>
                    <a:pt x="423" y="4246"/>
                  </a:lnTo>
                  <a:lnTo>
                    <a:pt x="431" y="4256"/>
                  </a:lnTo>
                  <a:lnTo>
                    <a:pt x="439" y="4264"/>
                  </a:lnTo>
                  <a:lnTo>
                    <a:pt x="448" y="4271"/>
                  </a:lnTo>
                  <a:lnTo>
                    <a:pt x="455" y="4277"/>
                  </a:lnTo>
                  <a:lnTo>
                    <a:pt x="462" y="4282"/>
                  </a:lnTo>
                  <a:lnTo>
                    <a:pt x="469" y="4285"/>
                  </a:lnTo>
                  <a:lnTo>
                    <a:pt x="477" y="4287"/>
                  </a:lnTo>
                  <a:lnTo>
                    <a:pt x="483" y="4288"/>
                  </a:lnTo>
                  <a:lnTo>
                    <a:pt x="483" y="4288"/>
                  </a:lnTo>
                  <a:lnTo>
                    <a:pt x="486" y="4287"/>
                  </a:lnTo>
                  <a:lnTo>
                    <a:pt x="490" y="4286"/>
                  </a:lnTo>
                  <a:lnTo>
                    <a:pt x="490" y="4286"/>
                  </a:lnTo>
                  <a:lnTo>
                    <a:pt x="489" y="3811"/>
                  </a:lnTo>
                  <a:lnTo>
                    <a:pt x="487" y="3370"/>
                  </a:lnTo>
                  <a:lnTo>
                    <a:pt x="483" y="2960"/>
                  </a:lnTo>
                  <a:lnTo>
                    <a:pt x="479" y="2581"/>
                  </a:lnTo>
                  <a:lnTo>
                    <a:pt x="474" y="2232"/>
                  </a:lnTo>
                  <a:lnTo>
                    <a:pt x="466" y="1910"/>
                  </a:lnTo>
                  <a:lnTo>
                    <a:pt x="460" y="1617"/>
                  </a:lnTo>
                  <a:lnTo>
                    <a:pt x="452" y="1349"/>
                  </a:lnTo>
                  <a:lnTo>
                    <a:pt x="443" y="1106"/>
                  </a:lnTo>
                  <a:lnTo>
                    <a:pt x="435" y="886"/>
                  </a:lnTo>
                  <a:lnTo>
                    <a:pt x="426" y="690"/>
                  </a:lnTo>
                  <a:lnTo>
                    <a:pt x="416" y="513"/>
                  </a:lnTo>
                  <a:lnTo>
                    <a:pt x="407" y="358"/>
                  </a:lnTo>
                  <a:lnTo>
                    <a:pt x="398" y="221"/>
                  </a:lnTo>
                  <a:lnTo>
                    <a:pt x="388" y="103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68" y="40"/>
                  </a:lnTo>
                  <a:lnTo>
                    <a:pt x="351" y="94"/>
                  </a:lnTo>
                  <a:lnTo>
                    <a:pt x="331" y="162"/>
                  </a:lnTo>
                  <a:lnTo>
                    <a:pt x="308" y="244"/>
                  </a:lnTo>
                  <a:lnTo>
                    <a:pt x="284" y="342"/>
                  </a:lnTo>
                  <a:lnTo>
                    <a:pt x="257" y="452"/>
                  </a:lnTo>
                  <a:lnTo>
                    <a:pt x="227" y="576"/>
                  </a:lnTo>
                  <a:lnTo>
                    <a:pt x="199" y="713"/>
                  </a:lnTo>
                  <a:lnTo>
                    <a:pt x="185" y="786"/>
                  </a:lnTo>
                  <a:lnTo>
                    <a:pt x="169" y="863"/>
                  </a:lnTo>
                  <a:lnTo>
                    <a:pt x="156" y="943"/>
                  </a:lnTo>
                  <a:lnTo>
                    <a:pt x="141" y="1026"/>
                  </a:lnTo>
                  <a:lnTo>
                    <a:pt x="127" y="1111"/>
                  </a:lnTo>
                  <a:lnTo>
                    <a:pt x="113" y="1200"/>
                  </a:lnTo>
                  <a:lnTo>
                    <a:pt x="100" y="1292"/>
                  </a:lnTo>
                  <a:lnTo>
                    <a:pt x="86" y="1387"/>
                  </a:lnTo>
                  <a:lnTo>
                    <a:pt x="74" y="1485"/>
                  </a:lnTo>
                  <a:lnTo>
                    <a:pt x="62" y="1586"/>
                  </a:lnTo>
                  <a:lnTo>
                    <a:pt x="51" y="1688"/>
                  </a:lnTo>
                  <a:lnTo>
                    <a:pt x="41" y="1795"/>
                  </a:lnTo>
                  <a:lnTo>
                    <a:pt x="30" y="1904"/>
                  </a:lnTo>
                  <a:lnTo>
                    <a:pt x="22" y="2015"/>
                  </a:lnTo>
                  <a:lnTo>
                    <a:pt x="14" y="2130"/>
                  </a:lnTo>
                  <a:lnTo>
                    <a:pt x="6" y="2247"/>
                  </a:lnTo>
                  <a:lnTo>
                    <a:pt x="6" y="2247"/>
                  </a:lnTo>
                  <a:close/>
                </a:path>
              </a:pathLst>
            </a:custGeom>
            <a:solidFill>
              <a:srgbClr val="CD6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 rot="2124880">
              <a:off x="6662447" y="1014263"/>
              <a:ext cx="455371" cy="2152487"/>
            </a:xfrm>
            <a:custGeom>
              <a:avLst/>
              <a:gdLst>
                <a:gd name="T0" fmla="*/ 490 w 490"/>
                <a:gd name="T1" fmla="*/ 2231 h 4318"/>
                <a:gd name="T2" fmla="*/ 489 w 490"/>
                <a:gd name="T3" fmla="*/ 2127 h 4318"/>
                <a:gd name="T4" fmla="*/ 485 w 490"/>
                <a:gd name="T5" fmla="*/ 2022 h 4318"/>
                <a:gd name="T6" fmla="*/ 469 w 490"/>
                <a:gd name="T7" fmla="*/ 1816 h 4318"/>
                <a:gd name="T8" fmla="*/ 446 w 490"/>
                <a:gd name="T9" fmla="*/ 1611 h 4318"/>
                <a:gd name="T10" fmla="*/ 415 w 490"/>
                <a:gd name="T11" fmla="*/ 1412 h 4318"/>
                <a:gd name="T12" fmla="*/ 379 w 490"/>
                <a:gd name="T13" fmla="*/ 1220 h 4318"/>
                <a:gd name="T14" fmla="*/ 339 w 490"/>
                <a:gd name="T15" fmla="*/ 1035 h 4318"/>
                <a:gd name="T16" fmla="*/ 295 w 490"/>
                <a:gd name="T17" fmla="*/ 861 h 4318"/>
                <a:gd name="T18" fmla="*/ 250 w 490"/>
                <a:gd name="T19" fmla="*/ 698 h 4318"/>
                <a:gd name="T20" fmla="*/ 206 w 490"/>
                <a:gd name="T21" fmla="*/ 547 h 4318"/>
                <a:gd name="T22" fmla="*/ 162 w 490"/>
                <a:gd name="T23" fmla="*/ 412 h 4318"/>
                <a:gd name="T24" fmla="*/ 86 w 490"/>
                <a:gd name="T25" fmla="*/ 192 h 4318"/>
                <a:gd name="T26" fmla="*/ 31 w 490"/>
                <a:gd name="T27" fmla="*/ 50 h 4318"/>
                <a:gd name="T28" fmla="*/ 10 w 490"/>
                <a:gd name="T29" fmla="*/ 0 h 4318"/>
                <a:gd name="T30" fmla="*/ 0 w 490"/>
                <a:gd name="T31" fmla="*/ 32 h 4318"/>
                <a:gd name="T32" fmla="*/ 18 w 490"/>
                <a:gd name="T33" fmla="*/ 253 h 4318"/>
                <a:gd name="T34" fmla="*/ 36 w 490"/>
                <a:gd name="T35" fmla="*/ 545 h 4318"/>
                <a:gd name="T36" fmla="*/ 55 w 490"/>
                <a:gd name="T37" fmla="*/ 918 h 4318"/>
                <a:gd name="T38" fmla="*/ 72 w 490"/>
                <a:gd name="T39" fmla="*/ 1381 h 4318"/>
                <a:gd name="T40" fmla="*/ 86 w 490"/>
                <a:gd name="T41" fmla="*/ 1942 h 4318"/>
                <a:gd name="T42" fmla="*/ 99 w 490"/>
                <a:gd name="T43" fmla="*/ 2613 h 4318"/>
                <a:gd name="T44" fmla="*/ 107 w 490"/>
                <a:gd name="T45" fmla="*/ 3402 h 4318"/>
                <a:gd name="T46" fmla="*/ 110 w 490"/>
                <a:gd name="T47" fmla="*/ 4318 h 4318"/>
                <a:gd name="T48" fmla="*/ 115 w 490"/>
                <a:gd name="T49" fmla="*/ 4316 h 4318"/>
                <a:gd name="T50" fmla="*/ 128 w 490"/>
                <a:gd name="T51" fmla="*/ 4307 h 4318"/>
                <a:gd name="T52" fmla="*/ 141 w 490"/>
                <a:gd name="T53" fmla="*/ 4293 h 4318"/>
                <a:gd name="T54" fmla="*/ 161 w 490"/>
                <a:gd name="T55" fmla="*/ 4263 h 4318"/>
                <a:gd name="T56" fmla="*/ 190 w 490"/>
                <a:gd name="T57" fmla="*/ 4206 h 4318"/>
                <a:gd name="T58" fmla="*/ 221 w 490"/>
                <a:gd name="T59" fmla="*/ 4131 h 4318"/>
                <a:gd name="T60" fmla="*/ 252 w 490"/>
                <a:gd name="T61" fmla="*/ 4039 h 4318"/>
                <a:gd name="T62" fmla="*/ 284 w 490"/>
                <a:gd name="T63" fmla="*/ 3932 h 4318"/>
                <a:gd name="T64" fmla="*/ 315 w 490"/>
                <a:gd name="T65" fmla="*/ 3809 h 4318"/>
                <a:gd name="T66" fmla="*/ 346 w 490"/>
                <a:gd name="T67" fmla="*/ 3674 h 4318"/>
                <a:gd name="T68" fmla="*/ 375 w 490"/>
                <a:gd name="T69" fmla="*/ 3526 h 4318"/>
                <a:gd name="T70" fmla="*/ 402 w 490"/>
                <a:gd name="T71" fmla="*/ 3366 h 4318"/>
                <a:gd name="T72" fmla="*/ 427 w 490"/>
                <a:gd name="T73" fmla="*/ 3197 h 4318"/>
                <a:gd name="T74" fmla="*/ 448 w 490"/>
                <a:gd name="T75" fmla="*/ 3017 h 4318"/>
                <a:gd name="T76" fmla="*/ 465 w 490"/>
                <a:gd name="T77" fmla="*/ 2830 h 4318"/>
                <a:gd name="T78" fmla="*/ 479 w 490"/>
                <a:gd name="T79" fmla="*/ 2636 h 4318"/>
                <a:gd name="T80" fmla="*/ 487 w 490"/>
                <a:gd name="T81" fmla="*/ 2436 h 4318"/>
                <a:gd name="T82" fmla="*/ 490 w 490"/>
                <a:gd name="T83" fmla="*/ 2231 h 4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0" h="4318">
                  <a:moveTo>
                    <a:pt x="490" y="2231"/>
                  </a:moveTo>
                  <a:lnTo>
                    <a:pt x="490" y="2231"/>
                  </a:lnTo>
                  <a:lnTo>
                    <a:pt x="490" y="2179"/>
                  </a:lnTo>
                  <a:lnTo>
                    <a:pt x="489" y="2127"/>
                  </a:lnTo>
                  <a:lnTo>
                    <a:pt x="487" y="2074"/>
                  </a:lnTo>
                  <a:lnTo>
                    <a:pt x="485" y="2022"/>
                  </a:lnTo>
                  <a:lnTo>
                    <a:pt x="479" y="1919"/>
                  </a:lnTo>
                  <a:lnTo>
                    <a:pt x="469" y="1816"/>
                  </a:lnTo>
                  <a:lnTo>
                    <a:pt x="459" y="1713"/>
                  </a:lnTo>
                  <a:lnTo>
                    <a:pt x="446" y="1611"/>
                  </a:lnTo>
                  <a:lnTo>
                    <a:pt x="431" y="1512"/>
                  </a:lnTo>
                  <a:lnTo>
                    <a:pt x="415" y="1412"/>
                  </a:lnTo>
                  <a:lnTo>
                    <a:pt x="398" y="1315"/>
                  </a:lnTo>
                  <a:lnTo>
                    <a:pt x="379" y="1220"/>
                  </a:lnTo>
                  <a:lnTo>
                    <a:pt x="359" y="1126"/>
                  </a:lnTo>
                  <a:lnTo>
                    <a:pt x="339" y="1035"/>
                  </a:lnTo>
                  <a:lnTo>
                    <a:pt x="317" y="947"/>
                  </a:lnTo>
                  <a:lnTo>
                    <a:pt x="295" y="861"/>
                  </a:lnTo>
                  <a:lnTo>
                    <a:pt x="273" y="778"/>
                  </a:lnTo>
                  <a:lnTo>
                    <a:pt x="250" y="698"/>
                  </a:lnTo>
                  <a:lnTo>
                    <a:pt x="229" y="621"/>
                  </a:lnTo>
                  <a:lnTo>
                    <a:pt x="206" y="547"/>
                  </a:lnTo>
                  <a:lnTo>
                    <a:pt x="184" y="478"/>
                  </a:lnTo>
                  <a:lnTo>
                    <a:pt x="162" y="412"/>
                  </a:lnTo>
                  <a:lnTo>
                    <a:pt x="122" y="293"/>
                  </a:lnTo>
                  <a:lnTo>
                    <a:pt x="86" y="192"/>
                  </a:lnTo>
                  <a:lnTo>
                    <a:pt x="55" y="110"/>
                  </a:lnTo>
                  <a:lnTo>
                    <a:pt x="31" y="5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8" y="135"/>
                  </a:lnTo>
                  <a:lnTo>
                    <a:pt x="18" y="253"/>
                  </a:lnTo>
                  <a:lnTo>
                    <a:pt x="27" y="390"/>
                  </a:lnTo>
                  <a:lnTo>
                    <a:pt x="36" y="545"/>
                  </a:lnTo>
                  <a:lnTo>
                    <a:pt x="46" y="722"/>
                  </a:lnTo>
                  <a:lnTo>
                    <a:pt x="55" y="918"/>
                  </a:lnTo>
                  <a:lnTo>
                    <a:pt x="63" y="1138"/>
                  </a:lnTo>
                  <a:lnTo>
                    <a:pt x="72" y="1381"/>
                  </a:lnTo>
                  <a:lnTo>
                    <a:pt x="80" y="1649"/>
                  </a:lnTo>
                  <a:lnTo>
                    <a:pt x="86" y="1942"/>
                  </a:lnTo>
                  <a:lnTo>
                    <a:pt x="94" y="2264"/>
                  </a:lnTo>
                  <a:lnTo>
                    <a:pt x="99" y="2613"/>
                  </a:lnTo>
                  <a:lnTo>
                    <a:pt x="103" y="2992"/>
                  </a:lnTo>
                  <a:lnTo>
                    <a:pt x="107" y="3402"/>
                  </a:lnTo>
                  <a:lnTo>
                    <a:pt x="109" y="3843"/>
                  </a:lnTo>
                  <a:lnTo>
                    <a:pt x="110" y="4318"/>
                  </a:lnTo>
                  <a:lnTo>
                    <a:pt x="110" y="4318"/>
                  </a:lnTo>
                  <a:lnTo>
                    <a:pt x="115" y="4316"/>
                  </a:lnTo>
                  <a:lnTo>
                    <a:pt x="122" y="4312"/>
                  </a:lnTo>
                  <a:lnTo>
                    <a:pt x="128" y="4307"/>
                  </a:lnTo>
                  <a:lnTo>
                    <a:pt x="134" y="4300"/>
                  </a:lnTo>
                  <a:lnTo>
                    <a:pt x="141" y="4293"/>
                  </a:lnTo>
                  <a:lnTo>
                    <a:pt x="148" y="4284"/>
                  </a:lnTo>
                  <a:lnTo>
                    <a:pt x="161" y="4263"/>
                  </a:lnTo>
                  <a:lnTo>
                    <a:pt x="176" y="4236"/>
                  </a:lnTo>
                  <a:lnTo>
                    <a:pt x="190" y="4206"/>
                  </a:lnTo>
                  <a:lnTo>
                    <a:pt x="206" y="4170"/>
                  </a:lnTo>
                  <a:lnTo>
                    <a:pt x="221" y="4131"/>
                  </a:lnTo>
                  <a:lnTo>
                    <a:pt x="237" y="4087"/>
                  </a:lnTo>
                  <a:lnTo>
                    <a:pt x="252" y="4039"/>
                  </a:lnTo>
                  <a:lnTo>
                    <a:pt x="268" y="3988"/>
                  </a:lnTo>
                  <a:lnTo>
                    <a:pt x="284" y="3932"/>
                  </a:lnTo>
                  <a:lnTo>
                    <a:pt x="299" y="3873"/>
                  </a:lnTo>
                  <a:lnTo>
                    <a:pt x="315" y="3809"/>
                  </a:lnTo>
                  <a:lnTo>
                    <a:pt x="330" y="3744"/>
                  </a:lnTo>
                  <a:lnTo>
                    <a:pt x="346" y="3674"/>
                  </a:lnTo>
                  <a:lnTo>
                    <a:pt x="360" y="3602"/>
                  </a:lnTo>
                  <a:lnTo>
                    <a:pt x="375" y="3526"/>
                  </a:lnTo>
                  <a:lnTo>
                    <a:pt x="388" y="3447"/>
                  </a:lnTo>
                  <a:lnTo>
                    <a:pt x="402" y="3366"/>
                  </a:lnTo>
                  <a:lnTo>
                    <a:pt x="414" y="3283"/>
                  </a:lnTo>
                  <a:lnTo>
                    <a:pt x="427" y="3197"/>
                  </a:lnTo>
                  <a:lnTo>
                    <a:pt x="437" y="3108"/>
                  </a:lnTo>
                  <a:lnTo>
                    <a:pt x="448" y="3017"/>
                  </a:lnTo>
                  <a:lnTo>
                    <a:pt x="457" y="2925"/>
                  </a:lnTo>
                  <a:lnTo>
                    <a:pt x="465" y="2830"/>
                  </a:lnTo>
                  <a:lnTo>
                    <a:pt x="473" y="2734"/>
                  </a:lnTo>
                  <a:lnTo>
                    <a:pt x="479" y="2636"/>
                  </a:lnTo>
                  <a:lnTo>
                    <a:pt x="484" y="2536"/>
                  </a:lnTo>
                  <a:lnTo>
                    <a:pt x="487" y="2436"/>
                  </a:lnTo>
                  <a:lnTo>
                    <a:pt x="489" y="2334"/>
                  </a:lnTo>
                  <a:lnTo>
                    <a:pt x="490" y="2231"/>
                  </a:lnTo>
                  <a:lnTo>
                    <a:pt x="490" y="2231"/>
                  </a:lnTo>
                  <a:close/>
                </a:path>
              </a:pathLst>
            </a:custGeom>
            <a:solidFill>
              <a:srgbClr val="E38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11" name="Group 110" descr="Puzzle icon."/>
          <p:cNvGrpSpPr/>
          <p:nvPr/>
        </p:nvGrpSpPr>
        <p:grpSpPr>
          <a:xfrm>
            <a:off x="9146485" y="3071977"/>
            <a:ext cx="2340063" cy="747209"/>
            <a:chOff x="5865960" y="3702821"/>
            <a:chExt cx="2340063" cy="747209"/>
          </a:xfrm>
        </p:grpSpPr>
        <p:sp>
          <p:nvSpPr>
            <p:cNvPr id="112" name="Freeform 111"/>
            <p:cNvSpPr>
              <a:spLocks/>
            </p:cNvSpPr>
            <p:nvPr/>
          </p:nvSpPr>
          <p:spPr bwMode="auto">
            <a:xfrm rot="7508446">
              <a:off x="6909572" y="2861741"/>
              <a:ext cx="455371" cy="2137531"/>
            </a:xfrm>
            <a:custGeom>
              <a:avLst/>
              <a:gdLst>
                <a:gd name="T0" fmla="*/ 6 w 490"/>
                <a:gd name="T1" fmla="*/ 2247 h 4288"/>
                <a:gd name="T2" fmla="*/ 2 w 490"/>
                <a:gd name="T3" fmla="*/ 2352 h 4288"/>
                <a:gd name="T4" fmla="*/ 0 w 490"/>
                <a:gd name="T5" fmla="*/ 2456 h 4288"/>
                <a:gd name="T6" fmla="*/ 4 w 490"/>
                <a:gd name="T7" fmla="*/ 2658 h 4288"/>
                <a:gd name="T8" fmla="*/ 17 w 490"/>
                <a:gd name="T9" fmla="*/ 2853 h 4288"/>
                <a:gd name="T10" fmla="*/ 36 w 490"/>
                <a:gd name="T11" fmla="*/ 3040 h 4288"/>
                <a:gd name="T12" fmla="*/ 63 w 490"/>
                <a:gd name="T13" fmla="*/ 3219 h 4288"/>
                <a:gd name="T14" fmla="*/ 96 w 490"/>
                <a:gd name="T15" fmla="*/ 3387 h 4288"/>
                <a:gd name="T16" fmla="*/ 133 w 490"/>
                <a:gd name="T17" fmla="*/ 3545 h 4288"/>
                <a:gd name="T18" fmla="*/ 173 w 490"/>
                <a:gd name="T19" fmla="*/ 3689 h 4288"/>
                <a:gd name="T20" fmla="*/ 215 w 490"/>
                <a:gd name="T21" fmla="*/ 3821 h 4288"/>
                <a:gd name="T22" fmla="*/ 259 w 490"/>
                <a:gd name="T23" fmla="*/ 3938 h 4288"/>
                <a:gd name="T24" fmla="*/ 302 w 490"/>
                <a:gd name="T25" fmla="*/ 4041 h 4288"/>
                <a:gd name="T26" fmla="*/ 345 w 490"/>
                <a:gd name="T27" fmla="*/ 4127 h 4288"/>
                <a:gd name="T28" fmla="*/ 385 w 490"/>
                <a:gd name="T29" fmla="*/ 4196 h 4288"/>
                <a:gd name="T30" fmla="*/ 423 w 490"/>
                <a:gd name="T31" fmla="*/ 4246 h 4288"/>
                <a:gd name="T32" fmla="*/ 439 w 490"/>
                <a:gd name="T33" fmla="*/ 4264 h 4288"/>
                <a:gd name="T34" fmla="*/ 455 w 490"/>
                <a:gd name="T35" fmla="*/ 4277 h 4288"/>
                <a:gd name="T36" fmla="*/ 469 w 490"/>
                <a:gd name="T37" fmla="*/ 4285 h 4288"/>
                <a:gd name="T38" fmla="*/ 483 w 490"/>
                <a:gd name="T39" fmla="*/ 4288 h 4288"/>
                <a:gd name="T40" fmla="*/ 486 w 490"/>
                <a:gd name="T41" fmla="*/ 4287 h 4288"/>
                <a:gd name="T42" fmla="*/ 490 w 490"/>
                <a:gd name="T43" fmla="*/ 4286 h 4288"/>
                <a:gd name="T44" fmla="*/ 487 w 490"/>
                <a:gd name="T45" fmla="*/ 3370 h 4288"/>
                <a:gd name="T46" fmla="*/ 479 w 490"/>
                <a:gd name="T47" fmla="*/ 2581 h 4288"/>
                <a:gd name="T48" fmla="*/ 466 w 490"/>
                <a:gd name="T49" fmla="*/ 1910 h 4288"/>
                <a:gd name="T50" fmla="*/ 452 w 490"/>
                <a:gd name="T51" fmla="*/ 1349 h 4288"/>
                <a:gd name="T52" fmla="*/ 435 w 490"/>
                <a:gd name="T53" fmla="*/ 886 h 4288"/>
                <a:gd name="T54" fmla="*/ 416 w 490"/>
                <a:gd name="T55" fmla="*/ 513 h 4288"/>
                <a:gd name="T56" fmla="*/ 398 w 490"/>
                <a:gd name="T57" fmla="*/ 221 h 4288"/>
                <a:gd name="T58" fmla="*/ 380 w 490"/>
                <a:gd name="T59" fmla="*/ 0 h 4288"/>
                <a:gd name="T60" fmla="*/ 368 w 490"/>
                <a:gd name="T61" fmla="*/ 40 h 4288"/>
                <a:gd name="T62" fmla="*/ 331 w 490"/>
                <a:gd name="T63" fmla="*/ 162 h 4288"/>
                <a:gd name="T64" fmla="*/ 284 w 490"/>
                <a:gd name="T65" fmla="*/ 342 h 4288"/>
                <a:gd name="T66" fmla="*/ 227 w 490"/>
                <a:gd name="T67" fmla="*/ 576 h 4288"/>
                <a:gd name="T68" fmla="*/ 185 w 490"/>
                <a:gd name="T69" fmla="*/ 786 h 4288"/>
                <a:gd name="T70" fmla="*/ 156 w 490"/>
                <a:gd name="T71" fmla="*/ 943 h 4288"/>
                <a:gd name="T72" fmla="*/ 127 w 490"/>
                <a:gd name="T73" fmla="*/ 1111 h 4288"/>
                <a:gd name="T74" fmla="*/ 100 w 490"/>
                <a:gd name="T75" fmla="*/ 1292 h 4288"/>
                <a:gd name="T76" fmla="*/ 74 w 490"/>
                <a:gd name="T77" fmla="*/ 1485 h 4288"/>
                <a:gd name="T78" fmla="*/ 51 w 490"/>
                <a:gd name="T79" fmla="*/ 1688 h 4288"/>
                <a:gd name="T80" fmla="*/ 30 w 490"/>
                <a:gd name="T81" fmla="*/ 1904 h 4288"/>
                <a:gd name="T82" fmla="*/ 14 w 490"/>
                <a:gd name="T83" fmla="*/ 2130 h 4288"/>
                <a:gd name="T84" fmla="*/ 6 w 490"/>
                <a:gd name="T85" fmla="*/ 2247 h 4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0" h="4288">
                  <a:moveTo>
                    <a:pt x="6" y="2247"/>
                  </a:moveTo>
                  <a:lnTo>
                    <a:pt x="6" y="2247"/>
                  </a:lnTo>
                  <a:lnTo>
                    <a:pt x="4" y="2300"/>
                  </a:lnTo>
                  <a:lnTo>
                    <a:pt x="2" y="2352"/>
                  </a:lnTo>
                  <a:lnTo>
                    <a:pt x="1" y="2404"/>
                  </a:lnTo>
                  <a:lnTo>
                    <a:pt x="0" y="2456"/>
                  </a:lnTo>
                  <a:lnTo>
                    <a:pt x="1" y="2557"/>
                  </a:lnTo>
                  <a:lnTo>
                    <a:pt x="4" y="2658"/>
                  </a:lnTo>
                  <a:lnTo>
                    <a:pt x="9" y="2757"/>
                  </a:lnTo>
                  <a:lnTo>
                    <a:pt x="17" y="2853"/>
                  </a:lnTo>
                  <a:lnTo>
                    <a:pt x="25" y="2948"/>
                  </a:lnTo>
                  <a:lnTo>
                    <a:pt x="36" y="3040"/>
                  </a:lnTo>
                  <a:lnTo>
                    <a:pt x="49" y="3130"/>
                  </a:lnTo>
                  <a:lnTo>
                    <a:pt x="63" y="3219"/>
                  </a:lnTo>
                  <a:lnTo>
                    <a:pt x="79" y="3304"/>
                  </a:lnTo>
                  <a:lnTo>
                    <a:pt x="96" y="3387"/>
                  </a:lnTo>
                  <a:lnTo>
                    <a:pt x="114" y="3467"/>
                  </a:lnTo>
                  <a:lnTo>
                    <a:pt x="133" y="3545"/>
                  </a:lnTo>
                  <a:lnTo>
                    <a:pt x="153" y="3618"/>
                  </a:lnTo>
                  <a:lnTo>
                    <a:pt x="173" y="3689"/>
                  </a:lnTo>
                  <a:lnTo>
                    <a:pt x="194" y="3756"/>
                  </a:lnTo>
                  <a:lnTo>
                    <a:pt x="215" y="3821"/>
                  </a:lnTo>
                  <a:lnTo>
                    <a:pt x="237" y="3882"/>
                  </a:lnTo>
                  <a:lnTo>
                    <a:pt x="259" y="3938"/>
                  </a:lnTo>
                  <a:lnTo>
                    <a:pt x="280" y="3992"/>
                  </a:lnTo>
                  <a:lnTo>
                    <a:pt x="302" y="4041"/>
                  </a:lnTo>
                  <a:lnTo>
                    <a:pt x="324" y="4086"/>
                  </a:lnTo>
                  <a:lnTo>
                    <a:pt x="345" y="4127"/>
                  </a:lnTo>
                  <a:lnTo>
                    <a:pt x="366" y="4163"/>
                  </a:lnTo>
                  <a:lnTo>
                    <a:pt x="385" y="4196"/>
                  </a:lnTo>
                  <a:lnTo>
                    <a:pt x="405" y="4224"/>
                  </a:lnTo>
                  <a:lnTo>
                    <a:pt x="423" y="4246"/>
                  </a:lnTo>
                  <a:lnTo>
                    <a:pt x="431" y="4256"/>
                  </a:lnTo>
                  <a:lnTo>
                    <a:pt x="439" y="4264"/>
                  </a:lnTo>
                  <a:lnTo>
                    <a:pt x="448" y="4271"/>
                  </a:lnTo>
                  <a:lnTo>
                    <a:pt x="455" y="4277"/>
                  </a:lnTo>
                  <a:lnTo>
                    <a:pt x="462" y="4282"/>
                  </a:lnTo>
                  <a:lnTo>
                    <a:pt x="469" y="4285"/>
                  </a:lnTo>
                  <a:lnTo>
                    <a:pt x="477" y="4287"/>
                  </a:lnTo>
                  <a:lnTo>
                    <a:pt x="483" y="4288"/>
                  </a:lnTo>
                  <a:lnTo>
                    <a:pt x="483" y="4288"/>
                  </a:lnTo>
                  <a:lnTo>
                    <a:pt x="486" y="4287"/>
                  </a:lnTo>
                  <a:lnTo>
                    <a:pt x="490" y="4286"/>
                  </a:lnTo>
                  <a:lnTo>
                    <a:pt x="490" y="4286"/>
                  </a:lnTo>
                  <a:lnTo>
                    <a:pt x="489" y="3811"/>
                  </a:lnTo>
                  <a:lnTo>
                    <a:pt x="487" y="3370"/>
                  </a:lnTo>
                  <a:lnTo>
                    <a:pt x="483" y="2960"/>
                  </a:lnTo>
                  <a:lnTo>
                    <a:pt x="479" y="2581"/>
                  </a:lnTo>
                  <a:lnTo>
                    <a:pt x="474" y="2232"/>
                  </a:lnTo>
                  <a:lnTo>
                    <a:pt x="466" y="1910"/>
                  </a:lnTo>
                  <a:lnTo>
                    <a:pt x="460" y="1617"/>
                  </a:lnTo>
                  <a:lnTo>
                    <a:pt x="452" y="1349"/>
                  </a:lnTo>
                  <a:lnTo>
                    <a:pt x="443" y="1106"/>
                  </a:lnTo>
                  <a:lnTo>
                    <a:pt x="435" y="886"/>
                  </a:lnTo>
                  <a:lnTo>
                    <a:pt x="426" y="690"/>
                  </a:lnTo>
                  <a:lnTo>
                    <a:pt x="416" y="513"/>
                  </a:lnTo>
                  <a:lnTo>
                    <a:pt x="407" y="358"/>
                  </a:lnTo>
                  <a:lnTo>
                    <a:pt x="398" y="221"/>
                  </a:lnTo>
                  <a:lnTo>
                    <a:pt x="388" y="103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68" y="40"/>
                  </a:lnTo>
                  <a:lnTo>
                    <a:pt x="351" y="94"/>
                  </a:lnTo>
                  <a:lnTo>
                    <a:pt x="331" y="162"/>
                  </a:lnTo>
                  <a:lnTo>
                    <a:pt x="308" y="244"/>
                  </a:lnTo>
                  <a:lnTo>
                    <a:pt x="284" y="342"/>
                  </a:lnTo>
                  <a:lnTo>
                    <a:pt x="257" y="452"/>
                  </a:lnTo>
                  <a:lnTo>
                    <a:pt x="227" y="576"/>
                  </a:lnTo>
                  <a:lnTo>
                    <a:pt x="199" y="713"/>
                  </a:lnTo>
                  <a:lnTo>
                    <a:pt x="185" y="786"/>
                  </a:lnTo>
                  <a:lnTo>
                    <a:pt x="169" y="863"/>
                  </a:lnTo>
                  <a:lnTo>
                    <a:pt x="156" y="943"/>
                  </a:lnTo>
                  <a:lnTo>
                    <a:pt x="141" y="1026"/>
                  </a:lnTo>
                  <a:lnTo>
                    <a:pt x="127" y="1111"/>
                  </a:lnTo>
                  <a:lnTo>
                    <a:pt x="113" y="1200"/>
                  </a:lnTo>
                  <a:lnTo>
                    <a:pt x="100" y="1292"/>
                  </a:lnTo>
                  <a:lnTo>
                    <a:pt x="86" y="1387"/>
                  </a:lnTo>
                  <a:lnTo>
                    <a:pt x="74" y="1485"/>
                  </a:lnTo>
                  <a:lnTo>
                    <a:pt x="62" y="1586"/>
                  </a:lnTo>
                  <a:lnTo>
                    <a:pt x="51" y="1688"/>
                  </a:lnTo>
                  <a:lnTo>
                    <a:pt x="41" y="1795"/>
                  </a:lnTo>
                  <a:lnTo>
                    <a:pt x="30" y="1904"/>
                  </a:lnTo>
                  <a:lnTo>
                    <a:pt x="22" y="2015"/>
                  </a:lnTo>
                  <a:lnTo>
                    <a:pt x="14" y="2130"/>
                  </a:lnTo>
                  <a:lnTo>
                    <a:pt x="6" y="2247"/>
                  </a:lnTo>
                  <a:lnTo>
                    <a:pt x="6" y="2247"/>
                  </a:lnTo>
                  <a:close/>
                </a:path>
              </a:pathLst>
            </a:custGeom>
            <a:solidFill>
              <a:srgbClr val="45B66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 rot="7508446">
              <a:off x="6714517" y="3146102"/>
              <a:ext cx="455371" cy="2152486"/>
            </a:xfrm>
            <a:custGeom>
              <a:avLst/>
              <a:gdLst>
                <a:gd name="T0" fmla="*/ 490 w 490"/>
                <a:gd name="T1" fmla="*/ 2231 h 4318"/>
                <a:gd name="T2" fmla="*/ 489 w 490"/>
                <a:gd name="T3" fmla="*/ 2127 h 4318"/>
                <a:gd name="T4" fmla="*/ 485 w 490"/>
                <a:gd name="T5" fmla="*/ 2022 h 4318"/>
                <a:gd name="T6" fmla="*/ 469 w 490"/>
                <a:gd name="T7" fmla="*/ 1816 h 4318"/>
                <a:gd name="T8" fmla="*/ 446 w 490"/>
                <a:gd name="T9" fmla="*/ 1611 h 4318"/>
                <a:gd name="T10" fmla="*/ 415 w 490"/>
                <a:gd name="T11" fmla="*/ 1412 h 4318"/>
                <a:gd name="T12" fmla="*/ 379 w 490"/>
                <a:gd name="T13" fmla="*/ 1220 h 4318"/>
                <a:gd name="T14" fmla="*/ 339 w 490"/>
                <a:gd name="T15" fmla="*/ 1035 h 4318"/>
                <a:gd name="T16" fmla="*/ 295 w 490"/>
                <a:gd name="T17" fmla="*/ 861 h 4318"/>
                <a:gd name="T18" fmla="*/ 250 w 490"/>
                <a:gd name="T19" fmla="*/ 698 h 4318"/>
                <a:gd name="T20" fmla="*/ 206 w 490"/>
                <a:gd name="T21" fmla="*/ 547 h 4318"/>
                <a:gd name="T22" fmla="*/ 162 w 490"/>
                <a:gd name="T23" fmla="*/ 412 h 4318"/>
                <a:gd name="T24" fmla="*/ 86 w 490"/>
                <a:gd name="T25" fmla="*/ 192 h 4318"/>
                <a:gd name="T26" fmla="*/ 31 w 490"/>
                <a:gd name="T27" fmla="*/ 50 h 4318"/>
                <a:gd name="T28" fmla="*/ 10 w 490"/>
                <a:gd name="T29" fmla="*/ 0 h 4318"/>
                <a:gd name="T30" fmla="*/ 0 w 490"/>
                <a:gd name="T31" fmla="*/ 32 h 4318"/>
                <a:gd name="T32" fmla="*/ 18 w 490"/>
                <a:gd name="T33" fmla="*/ 253 h 4318"/>
                <a:gd name="T34" fmla="*/ 36 w 490"/>
                <a:gd name="T35" fmla="*/ 545 h 4318"/>
                <a:gd name="T36" fmla="*/ 55 w 490"/>
                <a:gd name="T37" fmla="*/ 918 h 4318"/>
                <a:gd name="T38" fmla="*/ 72 w 490"/>
                <a:gd name="T39" fmla="*/ 1381 h 4318"/>
                <a:gd name="T40" fmla="*/ 86 w 490"/>
                <a:gd name="T41" fmla="*/ 1942 h 4318"/>
                <a:gd name="T42" fmla="*/ 99 w 490"/>
                <a:gd name="T43" fmla="*/ 2613 h 4318"/>
                <a:gd name="T44" fmla="*/ 107 w 490"/>
                <a:gd name="T45" fmla="*/ 3402 h 4318"/>
                <a:gd name="T46" fmla="*/ 110 w 490"/>
                <a:gd name="T47" fmla="*/ 4318 h 4318"/>
                <a:gd name="T48" fmla="*/ 115 w 490"/>
                <a:gd name="T49" fmla="*/ 4316 h 4318"/>
                <a:gd name="T50" fmla="*/ 128 w 490"/>
                <a:gd name="T51" fmla="*/ 4307 h 4318"/>
                <a:gd name="T52" fmla="*/ 141 w 490"/>
                <a:gd name="T53" fmla="*/ 4293 h 4318"/>
                <a:gd name="T54" fmla="*/ 161 w 490"/>
                <a:gd name="T55" fmla="*/ 4263 h 4318"/>
                <a:gd name="T56" fmla="*/ 190 w 490"/>
                <a:gd name="T57" fmla="*/ 4206 h 4318"/>
                <a:gd name="T58" fmla="*/ 221 w 490"/>
                <a:gd name="T59" fmla="*/ 4131 h 4318"/>
                <a:gd name="T60" fmla="*/ 252 w 490"/>
                <a:gd name="T61" fmla="*/ 4039 h 4318"/>
                <a:gd name="T62" fmla="*/ 284 w 490"/>
                <a:gd name="T63" fmla="*/ 3932 h 4318"/>
                <a:gd name="T64" fmla="*/ 315 w 490"/>
                <a:gd name="T65" fmla="*/ 3809 h 4318"/>
                <a:gd name="T66" fmla="*/ 346 w 490"/>
                <a:gd name="T67" fmla="*/ 3674 h 4318"/>
                <a:gd name="T68" fmla="*/ 375 w 490"/>
                <a:gd name="T69" fmla="*/ 3526 h 4318"/>
                <a:gd name="T70" fmla="*/ 402 w 490"/>
                <a:gd name="T71" fmla="*/ 3366 h 4318"/>
                <a:gd name="T72" fmla="*/ 427 w 490"/>
                <a:gd name="T73" fmla="*/ 3197 h 4318"/>
                <a:gd name="T74" fmla="*/ 448 w 490"/>
                <a:gd name="T75" fmla="*/ 3017 h 4318"/>
                <a:gd name="T76" fmla="*/ 465 w 490"/>
                <a:gd name="T77" fmla="*/ 2830 h 4318"/>
                <a:gd name="T78" fmla="*/ 479 w 490"/>
                <a:gd name="T79" fmla="*/ 2636 h 4318"/>
                <a:gd name="T80" fmla="*/ 487 w 490"/>
                <a:gd name="T81" fmla="*/ 2436 h 4318"/>
                <a:gd name="T82" fmla="*/ 490 w 490"/>
                <a:gd name="T83" fmla="*/ 2231 h 4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0" h="4318">
                  <a:moveTo>
                    <a:pt x="490" y="2231"/>
                  </a:moveTo>
                  <a:lnTo>
                    <a:pt x="490" y="2231"/>
                  </a:lnTo>
                  <a:lnTo>
                    <a:pt x="490" y="2179"/>
                  </a:lnTo>
                  <a:lnTo>
                    <a:pt x="489" y="2127"/>
                  </a:lnTo>
                  <a:lnTo>
                    <a:pt x="487" y="2074"/>
                  </a:lnTo>
                  <a:lnTo>
                    <a:pt x="485" y="2022"/>
                  </a:lnTo>
                  <a:lnTo>
                    <a:pt x="479" y="1919"/>
                  </a:lnTo>
                  <a:lnTo>
                    <a:pt x="469" y="1816"/>
                  </a:lnTo>
                  <a:lnTo>
                    <a:pt x="459" y="1713"/>
                  </a:lnTo>
                  <a:lnTo>
                    <a:pt x="446" y="1611"/>
                  </a:lnTo>
                  <a:lnTo>
                    <a:pt x="431" y="1512"/>
                  </a:lnTo>
                  <a:lnTo>
                    <a:pt x="415" y="1412"/>
                  </a:lnTo>
                  <a:lnTo>
                    <a:pt x="398" y="1315"/>
                  </a:lnTo>
                  <a:lnTo>
                    <a:pt x="379" y="1220"/>
                  </a:lnTo>
                  <a:lnTo>
                    <a:pt x="359" y="1126"/>
                  </a:lnTo>
                  <a:lnTo>
                    <a:pt x="339" y="1035"/>
                  </a:lnTo>
                  <a:lnTo>
                    <a:pt x="317" y="947"/>
                  </a:lnTo>
                  <a:lnTo>
                    <a:pt x="295" y="861"/>
                  </a:lnTo>
                  <a:lnTo>
                    <a:pt x="273" y="778"/>
                  </a:lnTo>
                  <a:lnTo>
                    <a:pt x="250" y="698"/>
                  </a:lnTo>
                  <a:lnTo>
                    <a:pt x="229" y="621"/>
                  </a:lnTo>
                  <a:lnTo>
                    <a:pt x="206" y="547"/>
                  </a:lnTo>
                  <a:lnTo>
                    <a:pt x="184" y="478"/>
                  </a:lnTo>
                  <a:lnTo>
                    <a:pt x="162" y="412"/>
                  </a:lnTo>
                  <a:lnTo>
                    <a:pt x="122" y="293"/>
                  </a:lnTo>
                  <a:lnTo>
                    <a:pt x="86" y="192"/>
                  </a:lnTo>
                  <a:lnTo>
                    <a:pt x="55" y="110"/>
                  </a:lnTo>
                  <a:lnTo>
                    <a:pt x="31" y="5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8" y="135"/>
                  </a:lnTo>
                  <a:lnTo>
                    <a:pt x="18" y="253"/>
                  </a:lnTo>
                  <a:lnTo>
                    <a:pt x="27" y="390"/>
                  </a:lnTo>
                  <a:lnTo>
                    <a:pt x="36" y="545"/>
                  </a:lnTo>
                  <a:lnTo>
                    <a:pt x="46" y="722"/>
                  </a:lnTo>
                  <a:lnTo>
                    <a:pt x="55" y="918"/>
                  </a:lnTo>
                  <a:lnTo>
                    <a:pt x="63" y="1138"/>
                  </a:lnTo>
                  <a:lnTo>
                    <a:pt x="72" y="1381"/>
                  </a:lnTo>
                  <a:lnTo>
                    <a:pt x="80" y="1649"/>
                  </a:lnTo>
                  <a:lnTo>
                    <a:pt x="86" y="1942"/>
                  </a:lnTo>
                  <a:lnTo>
                    <a:pt x="94" y="2264"/>
                  </a:lnTo>
                  <a:lnTo>
                    <a:pt x="99" y="2613"/>
                  </a:lnTo>
                  <a:lnTo>
                    <a:pt x="103" y="2992"/>
                  </a:lnTo>
                  <a:lnTo>
                    <a:pt x="107" y="3402"/>
                  </a:lnTo>
                  <a:lnTo>
                    <a:pt x="109" y="3843"/>
                  </a:lnTo>
                  <a:lnTo>
                    <a:pt x="110" y="4318"/>
                  </a:lnTo>
                  <a:lnTo>
                    <a:pt x="110" y="4318"/>
                  </a:lnTo>
                  <a:lnTo>
                    <a:pt x="115" y="4316"/>
                  </a:lnTo>
                  <a:lnTo>
                    <a:pt x="122" y="4312"/>
                  </a:lnTo>
                  <a:lnTo>
                    <a:pt x="128" y="4307"/>
                  </a:lnTo>
                  <a:lnTo>
                    <a:pt x="134" y="4300"/>
                  </a:lnTo>
                  <a:lnTo>
                    <a:pt x="141" y="4293"/>
                  </a:lnTo>
                  <a:lnTo>
                    <a:pt x="148" y="4284"/>
                  </a:lnTo>
                  <a:lnTo>
                    <a:pt x="161" y="4263"/>
                  </a:lnTo>
                  <a:lnTo>
                    <a:pt x="176" y="4236"/>
                  </a:lnTo>
                  <a:lnTo>
                    <a:pt x="190" y="4206"/>
                  </a:lnTo>
                  <a:lnTo>
                    <a:pt x="206" y="4170"/>
                  </a:lnTo>
                  <a:lnTo>
                    <a:pt x="221" y="4131"/>
                  </a:lnTo>
                  <a:lnTo>
                    <a:pt x="237" y="4087"/>
                  </a:lnTo>
                  <a:lnTo>
                    <a:pt x="252" y="4039"/>
                  </a:lnTo>
                  <a:lnTo>
                    <a:pt x="268" y="3988"/>
                  </a:lnTo>
                  <a:lnTo>
                    <a:pt x="284" y="3932"/>
                  </a:lnTo>
                  <a:lnTo>
                    <a:pt x="299" y="3873"/>
                  </a:lnTo>
                  <a:lnTo>
                    <a:pt x="315" y="3809"/>
                  </a:lnTo>
                  <a:lnTo>
                    <a:pt x="330" y="3744"/>
                  </a:lnTo>
                  <a:lnTo>
                    <a:pt x="346" y="3674"/>
                  </a:lnTo>
                  <a:lnTo>
                    <a:pt x="360" y="3602"/>
                  </a:lnTo>
                  <a:lnTo>
                    <a:pt x="375" y="3526"/>
                  </a:lnTo>
                  <a:lnTo>
                    <a:pt x="388" y="3447"/>
                  </a:lnTo>
                  <a:lnTo>
                    <a:pt x="402" y="3366"/>
                  </a:lnTo>
                  <a:lnTo>
                    <a:pt x="414" y="3283"/>
                  </a:lnTo>
                  <a:lnTo>
                    <a:pt x="427" y="3197"/>
                  </a:lnTo>
                  <a:lnTo>
                    <a:pt x="437" y="3108"/>
                  </a:lnTo>
                  <a:lnTo>
                    <a:pt x="448" y="3017"/>
                  </a:lnTo>
                  <a:lnTo>
                    <a:pt x="457" y="2925"/>
                  </a:lnTo>
                  <a:lnTo>
                    <a:pt x="465" y="2830"/>
                  </a:lnTo>
                  <a:lnTo>
                    <a:pt x="473" y="2734"/>
                  </a:lnTo>
                  <a:lnTo>
                    <a:pt x="479" y="2636"/>
                  </a:lnTo>
                  <a:lnTo>
                    <a:pt x="484" y="2536"/>
                  </a:lnTo>
                  <a:lnTo>
                    <a:pt x="487" y="2436"/>
                  </a:lnTo>
                  <a:lnTo>
                    <a:pt x="489" y="2334"/>
                  </a:lnTo>
                  <a:lnTo>
                    <a:pt x="490" y="2231"/>
                  </a:lnTo>
                  <a:lnTo>
                    <a:pt x="490" y="2231"/>
                  </a:lnTo>
                  <a:close/>
                </a:path>
              </a:pathLst>
            </a:custGeom>
            <a:solidFill>
              <a:srgbClr val="48D17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86" name="Group 85"/>
          <p:cNvGrpSpPr>
            <a:grpSpLocks/>
          </p:cNvGrpSpPr>
          <p:nvPr/>
        </p:nvGrpSpPr>
        <p:grpSpPr>
          <a:xfrm rot="21398031">
            <a:off x="8650394" y="80292"/>
            <a:ext cx="806289" cy="2153485"/>
            <a:chOff x="3065589" y="197267"/>
            <a:chExt cx="1377323" cy="6858005"/>
          </a:xfrm>
        </p:grpSpPr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65589" y="248072"/>
              <a:ext cx="777876" cy="6807200"/>
            </a:xfrm>
            <a:custGeom>
              <a:avLst/>
              <a:gdLst>
                <a:gd name="T0" fmla="*/ 6 w 490"/>
                <a:gd name="T1" fmla="*/ 2247 h 4288"/>
                <a:gd name="T2" fmla="*/ 2 w 490"/>
                <a:gd name="T3" fmla="*/ 2352 h 4288"/>
                <a:gd name="T4" fmla="*/ 0 w 490"/>
                <a:gd name="T5" fmla="*/ 2456 h 4288"/>
                <a:gd name="T6" fmla="*/ 4 w 490"/>
                <a:gd name="T7" fmla="*/ 2658 h 4288"/>
                <a:gd name="T8" fmla="*/ 17 w 490"/>
                <a:gd name="T9" fmla="*/ 2853 h 4288"/>
                <a:gd name="T10" fmla="*/ 36 w 490"/>
                <a:gd name="T11" fmla="*/ 3040 h 4288"/>
                <a:gd name="T12" fmla="*/ 63 w 490"/>
                <a:gd name="T13" fmla="*/ 3219 h 4288"/>
                <a:gd name="T14" fmla="*/ 96 w 490"/>
                <a:gd name="T15" fmla="*/ 3387 h 4288"/>
                <a:gd name="T16" fmla="*/ 133 w 490"/>
                <a:gd name="T17" fmla="*/ 3545 h 4288"/>
                <a:gd name="T18" fmla="*/ 173 w 490"/>
                <a:gd name="T19" fmla="*/ 3689 h 4288"/>
                <a:gd name="T20" fmla="*/ 215 w 490"/>
                <a:gd name="T21" fmla="*/ 3821 h 4288"/>
                <a:gd name="T22" fmla="*/ 259 w 490"/>
                <a:gd name="T23" fmla="*/ 3938 h 4288"/>
                <a:gd name="T24" fmla="*/ 302 w 490"/>
                <a:gd name="T25" fmla="*/ 4041 h 4288"/>
                <a:gd name="T26" fmla="*/ 345 w 490"/>
                <a:gd name="T27" fmla="*/ 4127 h 4288"/>
                <a:gd name="T28" fmla="*/ 385 w 490"/>
                <a:gd name="T29" fmla="*/ 4196 h 4288"/>
                <a:gd name="T30" fmla="*/ 423 w 490"/>
                <a:gd name="T31" fmla="*/ 4246 h 4288"/>
                <a:gd name="T32" fmla="*/ 439 w 490"/>
                <a:gd name="T33" fmla="*/ 4264 h 4288"/>
                <a:gd name="T34" fmla="*/ 455 w 490"/>
                <a:gd name="T35" fmla="*/ 4277 h 4288"/>
                <a:gd name="T36" fmla="*/ 469 w 490"/>
                <a:gd name="T37" fmla="*/ 4285 h 4288"/>
                <a:gd name="T38" fmla="*/ 483 w 490"/>
                <a:gd name="T39" fmla="*/ 4288 h 4288"/>
                <a:gd name="T40" fmla="*/ 486 w 490"/>
                <a:gd name="T41" fmla="*/ 4287 h 4288"/>
                <a:gd name="T42" fmla="*/ 490 w 490"/>
                <a:gd name="T43" fmla="*/ 4286 h 4288"/>
                <a:gd name="T44" fmla="*/ 487 w 490"/>
                <a:gd name="T45" fmla="*/ 3370 h 4288"/>
                <a:gd name="T46" fmla="*/ 479 w 490"/>
                <a:gd name="T47" fmla="*/ 2581 h 4288"/>
                <a:gd name="T48" fmla="*/ 466 w 490"/>
                <a:gd name="T49" fmla="*/ 1910 h 4288"/>
                <a:gd name="T50" fmla="*/ 452 w 490"/>
                <a:gd name="T51" fmla="*/ 1349 h 4288"/>
                <a:gd name="T52" fmla="*/ 435 w 490"/>
                <a:gd name="T53" fmla="*/ 886 h 4288"/>
                <a:gd name="T54" fmla="*/ 416 w 490"/>
                <a:gd name="T55" fmla="*/ 513 h 4288"/>
                <a:gd name="T56" fmla="*/ 398 w 490"/>
                <a:gd name="T57" fmla="*/ 221 h 4288"/>
                <a:gd name="T58" fmla="*/ 380 w 490"/>
                <a:gd name="T59" fmla="*/ 0 h 4288"/>
                <a:gd name="T60" fmla="*/ 368 w 490"/>
                <a:gd name="T61" fmla="*/ 40 h 4288"/>
                <a:gd name="T62" fmla="*/ 331 w 490"/>
                <a:gd name="T63" fmla="*/ 162 h 4288"/>
                <a:gd name="T64" fmla="*/ 284 w 490"/>
                <a:gd name="T65" fmla="*/ 342 h 4288"/>
                <a:gd name="T66" fmla="*/ 227 w 490"/>
                <a:gd name="T67" fmla="*/ 576 h 4288"/>
                <a:gd name="T68" fmla="*/ 185 w 490"/>
                <a:gd name="T69" fmla="*/ 786 h 4288"/>
                <a:gd name="T70" fmla="*/ 156 w 490"/>
                <a:gd name="T71" fmla="*/ 943 h 4288"/>
                <a:gd name="T72" fmla="*/ 127 w 490"/>
                <a:gd name="T73" fmla="*/ 1111 h 4288"/>
                <a:gd name="T74" fmla="*/ 100 w 490"/>
                <a:gd name="T75" fmla="*/ 1292 h 4288"/>
                <a:gd name="T76" fmla="*/ 74 w 490"/>
                <a:gd name="T77" fmla="*/ 1485 h 4288"/>
                <a:gd name="T78" fmla="*/ 51 w 490"/>
                <a:gd name="T79" fmla="*/ 1688 h 4288"/>
                <a:gd name="T80" fmla="*/ 30 w 490"/>
                <a:gd name="T81" fmla="*/ 1904 h 4288"/>
                <a:gd name="T82" fmla="*/ 14 w 490"/>
                <a:gd name="T83" fmla="*/ 2130 h 4288"/>
                <a:gd name="T84" fmla="*/ 6 w 490"/>
                <a:gd name="T85" fmla="*/ 2247 h 4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0" h="4288">
                  <a:moveTo>
                    <a:pt x="6" y="2247"/>
                  </a:moveTo>
                  <a:lnTo>
                    <a:pt x="6" y="2247"/>
                  </a:lnTo>
                  <a:lnTo>
                    <a:pt x="4" y="2300"/>
                  </a:lnTo>
                  <a:lnTo>
                    <a:pt x="2" y="2352"/>
                  </a:lnTo>
                  <a:lnTo>
                    <a:pt x="1" y="2404"/>
                  </a:lnTo>
                  <a:lnTo>
                    <a:pt x="0" y="2456"/>
                  </a:lnTo>
                  <a:lnTo>
                    <a:pt x="1" y="2557"/>
                  </a:lnTo>
                  <a:lnTo>
                    <a:pt x="4" y="2658"/>
                  </a:lnTo>
                  <a:lnTo>
                    <a:pt x="9" y="2757"/>
                  </a:lnTo>
                  <a:lnTo>
                    <a:pt x="17" y="2853"/>
                  </a:lnTo>
                  <a:lnTo>
                    <a:pt x="25" y="2948"/>
                  </a:lnTo>
                  <a:lnTo>
                    <a:pt x="36" y="3040"/>
                  </a:lnTo>
                  <a:lnTo>
                    <a:pt x="49" y="3130"/>
                  </a:lnTo>
                  <a:lnTo>
                    <a:pt x="63" y="3219"/>
                  </a:lnTo>
                  <a:lnTo>
                    <a:pt x="79" y="3304"/>
                  </a:lnTo>
                  <a:lnTo>
                    <a:pt x="96" y="3387"/>
                  </a:lnTo>
                  <a:lnTo>
                    <a:pt x="114" y="3467"/>
                  </a:lnTo>
                  <a:lnTo>
                    <a:pt x="133" y="3545"/>
                  </a:lnTo>
                  <a:lnTo>
                    <a:pt x="153" y="3618"/>
                  </a:lnTo>
                  <a:lnTo>
                    <a:pt x="173" y="3689"/>
                  </a:lnTo>
                  <a:lnTo>
                    <a:pt x="194" y="3756"/>
                  </a:lnTo>
                  <a:lnTo>
                    <a:pt x="215" y="3821"/>
                  </a:lnTo>
                  <a:lnTo>
                    <a:pt x="237" y="3882"/>
                  </a:lnTo>
                  <a:lnTo>
                    <a:pt x="259" y="3938"/>
                  </a:lnTo>
                  <a:lnTo>
                    <a:pt x="280" y="3992"/>
                  </a:lnTo>
                  <a:lnTo>
                    <a:pt x="302" y="4041"/>
                  </a:lnTo>
                  <a:lnTo>
                    <a:pt x="324" y="4086"/>
                  </a:lnTo>
                  <a:lnTo>
                    <a:pt x="345" y="4127"/>
                  </a:lnTo>
                  <a:lnTo>
                    <a:pt x="366" y="4163"/>
                  </a:lnTo>
                  <a:lnTo>
                    <a:pt x="385" y="4196"/>
                  </a:lnTo>
                  <a:lnTo>
                    <a:pt x="405" y="4224"/>
                  </a:lnTo>
                  <a:lnTo>
                    <a:pt x="423" y="4246"/>
                  </a:lnTo>
                  <a:lnTo>
                    <a:pt x="431" y="4256"/>
                  </a:lnTo>
                  <a:lnTo>
                    <a:pt x="439" y="4264"/>
                  </a:lnTo>
                  <a:lnTo>
                    <a:pt x="448" y="4271"/>
                  </a:lnTo>
                  <a:lnTo>
                    <a:pt x="455" y="4277"/>
                  </a:lnTo>
                  <a:lnTo>
                    <a:pt x="462" y="4282"/>
                  </a:lnTo>
                  <a:lnTo>
                    <a:pt x="469" y="4285"/>
                  </a:lnTo>
                  <a:lnTo>
                    <a:pt x="477" y="4287"/>
                  </a:lnTo>
                  <a:lnTo>
                    <a:pt x="483" y="4288"/>
                  </a:lnTo>
                  <a:lnTo>
                    <a:pt x="483" y="4288"/>
                  </a:lnTo>
                  <a:lnTo>
                    <a:pt x="486" y="4287"/>
                  </a:lnTo>
                  <a:lnTo>
                    <a:pt x="490" y="4286"/>
                  </a:lnTo>
                  <a:lnTo>
                    <a:pt x="490" y="4286"/>
                  </a:lnTo>
                  <a:lnTo>
                    <a:pt x="489" y="3811"/>
                  </a:lnTo>
                  <a:lnTo>
                    <a:pt x="487" y="3370"/>
                  </a:lnTo>
                  <a:lnTo>
                    <a:pt x="483" y="2960"/>
                  </a:lnTo>
                  <a:lnTo>
                    <a:pt x="479" y="2581"/>
                  </a:lnTo>
                  <a:lnTo>
                    <a:pt x="474" y="2232"/>
                  </a:lnTo>
                  <a:lnTo>
                    <a:pt x="466" y="1910"/>
                  </a:lnTo>
                  <a:lnTo>
                    <a:pt x="460" y="1617"/>
                  </a:lnTo>
                  <a:lnTo>
                    <a:pt x="452" y="1349"/>
                  </a:lnTo>
                  <a:lnTo>
                    <a:pt x="443" y="1106"/>
                  </a:lnTo>
                  <a:lnTo>
                    <a:pt x="435" y="886"/>
                  </a:lnTo>
                  <a:lnTo>
                    <a:pt x="426" y="690"/>
                  </a:lnTo>
                  <a:lnTo>
                    <a:pt x="416" y="513"/>
                  </a:lnTo>
                  <a:lnTo>
                    <a:pt x="407" y="358"/>
                  </a:lnTo>
                  <a:lnTo>
                    <a:pt x="398" y="221"/>
                  </a:lnTo>
                  <a:lnTo>
                    <a:pt x="388" y="103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68" y="40"/>
                  </a:lnTo>
                  <a:lnTo>
                    <a:pt x="351" y="94"/>
                  </a:lnTo>
                  <a:lnTo>
                    <a:pt x="331" y="162"/>
                  </a:lnTo>
                  <a:lnTo>
                    <a:pt x="308" y="244"/>
                  </a:lnTo>
                  <a:lnTo>
                    <a:pt x="284" y="342"/>
                  </a:lnTo>
                  <a:lnTo>
                    <a:pt x="257" y="452"/>
                  </a:lnTo>
                  <a:lnTo>
                    <a:pt x="227" y="576"/>
                  </a:lnTo>
                  <a:lnTo>
                    <a:pt x="199" y="713"/>
                  </a:lnTo>
                  <a:lnTo>
                    <a:pt x="185" y="786"/>
                  </a:lnTo>
                  <a:lnTo>
                    <a:pt x="169" y="863"/>
                  </a:lnTo>
                  <a:lnTo>
                    <a:pt x="156" y="943"/>
                  </a:lnTo>
                  <a:lnTo>
                    <a:pt x="141" y="1026"/>
                  </a:lnTo>
                  <a:lnTo>
                    <a:pt x="127" y="1111"/>
                  </a:lnTo>
                  <a:lnTo>
                    <a:pt x="113" y="1200"/>
                  </a:lnTo>
                  <a:lnTo>
                    <a:pt x="100" y="1292"/>
                  </a:lnTo>
                  <a:lnTo>
                    <a:pt x="86" y="1387"/>
                  </a:lnTo>
                  <a:lnTo>
                    <a:pt x="74" y="1485"/>
                  </a:lnTo>
                  <a:lnTo>
                    <a:pt x="62" y="1586"/>
                  </a:lnTo>
                  <a:lnTo>
                    <a:pt x="51" y="1688"/>
                  </a:lnTo>
                  <a:lnTo>
                    <a:pt x="41" y="1795"/>
                  </a:lnTo>
                  <a:lnTo>
                    <a:pt x="30" y="1904"/>
                  </a:lnTo>
                  <a:lnTo>
                    <a:pt x="22" y="2015"/>
                  </a:lnTo>
                  <a:lnTo>
                    <a:pt x="14" y="2130"/>
                  </a:lnTo>
                  <a:lnTo>
                    <a:pt x="6" y="2247"/>
                  </a:lnTo>
                  <a:lnTo>
                    <a:pt x="6" y="2247"/>
                  </a:lnTo>
                  <a:close/>
                </a:path>
              </a:pathLst>
            </a:custGeom>
            <a:solidFill>
              <a:srgbClr val="AE2C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665036" y="197267"/>
              <a:ext cx="777876" cy="6854825"/>
            </a:xfrm>
            <a:custGeom>
              <a:avLst/>
              <a:gdLst>
                <a:gd name="T0" fmla="*/ 490 w 490"/>
                <a:gd name="T1" fmla="*/ 2231 h 4318"/>
                <a:gd name="T2" fmla="*/ 489 w 490"/>
                <a:gd name="T3" fmla="*/ 2127 h 4318"/>
                <a:gd name="T4" fmla="*/ 485 w 490"/>
                <a:gd name="T5" fmla="*/ 2022 h 4318"/>
                <a:gd name="T6" fmla="*/ 469 w 490"/>
                <a:gd name="T7" fmla="*/ 1816 h 4318"/>
                <a:gd name="T8" fmla="*/ 446 w 490"/>
                <a:gd name="T9" fmla="*/ 1611 h 4318"/>
                <a:gd name="T10" fmla="*/ 415 w 490"/>
                <a:gd name="T11" fmla="*/ 1412 h 4318"/>
                <a:gd name="T12" fmla="*/ 379 w 490"/>
                <a:gd name="T13" fmla="*/ 1220 h 4318"/>
                <a:gd name="T14" fmla="*/ 339 w 490"/>
                <a:gd name="T15" fmla="*/ 1035 h 4318"/>
                <a:gd name="T16" fmla="*/ 295 w 490"/>
                <a:gd name="T17" fmla="*/ 861 h 4318"/>
                <a:gd name="T18" fmla="*/ 250 w 490"/>
                <a:gd name="T19" fmla="*/ 698 h 4318"/>
                <a:gd name="T20" fmla="*/ 206 w 490"/>
                <a:gd name="T21" fmla="*/ 547 h 4318"/>
                <a:gd name="T22" fmla="*/ 162 w 490"/>
                <a:gd name="T23" fmla="*/ 412 h 4318"/>
                <a:gd name="T24" fmla="*/ 86 w 490"/>
                <a:gd name="T25" fmla="*/ 192 h 4318"/>
                <a:gd name="T26" fmla="*/ 31 w 490"/>
                <a:gd name="T27" fmla="*/ 50 h 4318"/>
                <a:gd name="T28" fmla="*/ 10 w 490"/>
                <a:gd name="T29" fmla="*/ 0 h 4318"/>
                <a:gd name="T30" fmla="*/ 0 w 490"/>
                <a:gd name="T31" fmla="*/ 32 h 4318"/>
                <a:gd name="T32" fmla="*/ 18 w 490"/>
                <a:gd name="T33" fmla="*/ 253 h 4318"/>
                <a:gd name="T34" fmla="*/ 36 w 490"/>
                <a:gd name="T35" fmla="*/ 545 h 4318"/>
                <a:gd name="T36" fmla="*/ 55 w 490"/>
                <a:gd name="T37" fmla="*/ 918 h 4318"/>
                <a:gd name="T38" fmla="*/ 72 w 490"/>
                <a:gd name="T39" fmla="*/ 1381 h 4318"/>
                <a:gd name="T40" fmla="*/ 86 w 490"/>
                <a:gd name="T41" fmla="*/ 1942 h 4318"/>
                <a:gd name="T42" fmla="*/ 99 w 490"/>
                <a:gd name="T43" fmla="*/ 2613 h 4318"/>
                <a:gd name="T44" fmla="*/ 107 w 490"/>
                <a:gd name="T45" fmla="*/ 3402 h 4318"/>
                <a:gd name="T46" fmla="*/ 110 w 490"/>
                <a:gd name="T47" fmla="*/ 4318 h 4318"/>
                <a:gd name="T48" fmla="*/ 115 w 490"/>
                <a:gd name="T49" fmla="*/ 4316 h 4318"/>
                <a:gd name="T50" fmla="*/ 128 w 490"/>
                <a:gd name="T51" fmla="*/ 4307 h 4318"/>
                <a:gd name="T52" fmla="*/ 141 w 490"/>
                <a:gd name="T53" fmla="*/ 4293 h 4318"/>
                <a:gd name="T54" fmla="*/ 161 w 490"/>
                <a:gd name="T55" fmla="*/ 4263 h 4318"/>
                <a:gd name="T56" fmla="*/ 190 w 490"/>
                <a:gd name="T57" fmla="*/ 4206 h 4318"/>
                <a:gd name="T58" fmla="*/ 221 w 490"/>
                <a:gd name="T59" fmla="*/ 4131 h 4318"/>
                <a:gd name="T60" fmla="*/ 252 w 490"/>
                <a:gd name="T61" fmla="*/ 4039 h 4318"/>
                <a:gd name="T62" fmla="*/ 284 w 490"/>
                <a:gd name="T63" fmla="*/ 3932 h 4318"/>
                <a:gd name="T64" fmla="*/ 315 w 490"/>
                <a:gd name="T65" fmla="*/ 3809 h 4318"/>
                <a:gd name="T66" fmla="*/ 346 w 490"/>
                <a:gd name="T67" fmla="*/ 3674 h 4318"/>
                <a:gd name="T68" fmla="*/ 375 w 490"/>
                <a:gd name="T69" fmla="*/ 3526 h 4318"/>
                <a:gd name="T70" fmla="*/ 402 w 490"/>
                <a:gd name="T71" fmla="*/ 3366 h 4318"/>
                <a:gd name="T72" fmla="*/ 427 w 490"/>
                <a:gd name="T73" fmla="*/ 3197 h 4318"/>
                <a:gd name="T74" fmla="*/ 448 w 490"/>
                <a:gd name="T75" fmla="*/ 3017 h 4318"/>
                <a:gd name="T76" fmla="*/ 465 w 490"/>
                <a:gd name="T77" fmla="*/ 2830 h 4318"/>
                <a:gd name="T78" fmla="*/ 479 w 490"/>
                <a:gd name="T79" fmla="*/ 2636 h 4318"/>
                <a:gd name="T80" fmla="*/ 487 w 490"/>
                <a:gd name="T81" fmla="*/ 2436 h 4318"/>
                <a:gd name="T82" fmla="*/ 490 w 490"/>
                <a:gd name="T83" fmla="*/ 2231 h 4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0" h="4318">
                  <a:moveTo>
                    <a:pt x="490" y="2231"/>
                  </a:moveTo>
                  <a:lnTo>
                    <a:pt x="490" y="2231"/>
                  </a:lnTo>
                  <a:lnTo>
                    <a:pt x="490" y="2179"/>
                  </a:lnTo>
                  <a:lnTo>
                    <a:pt x="489" y="2127"/>
                  </a:lnTo>
                  <a:lnTo>
                    <a:pt x="487" y="2074"/>
                  </a:lnTo>
                  <a:lnTo>
                    <a:pt x="485" y="2022"/>
                  </a:lnTo>
                  <a:lnTo>
                    <a:pt x="479" y="1919"/>
                  </a:lnTo>
                  <a:lnTo>
                    <a:pt x="469" y="1816"/>
                  </a:lnTo>
                  <a:lnTo>
                    <a:pt x="459" y="1713"/>
                  </a:lnTo>
                  <a:lnTo>
                    <a:pt x="446" y="1611"/>
                  </a:lnTo>
                  <a:lnTo>
                    <a:pt x="431" y="1512"/>
                  </a:lnTo>
                  <a:lnTo>
                    <a:pt x="415" y="1412"/>
                  </a:lnTo>
                  <a:lnTo>
                    <a:pt x="398" y="1315"/>
                  </a:lnTo>
                  <a:lnTo>
                    <a:pt x="379" y="1220"/>
                  </a:lnTo>
                  <a:lnTo>
                    <a:pt x="359" y="1126"/>
                  </a:lnTo>
                  <a:lnTo>
                    <a:pt x="339" y="1035"/>
                  </a:lnTo>
                  <a:lnTo>
                    <a:pt x="317" y="947"/>
                  </a:lnTo>
                  <a:lnTo>
                    <a:pt x="295" y="861"/>
                  </a:lnTo>
                  <a:lnTo>
                    <a:pt x="273" y="778"/>
                  </a:lnTo>
                  <a:lnTo>
                    <a:pt x="250" y="698"/>
                  </a:lnTo>
                  <a:lnTo>
                    <a:pt x="229" y="621"/>
                  </a:lnTo>
                  <a:lnTo>
                    <a:pt x="206" y="547"/>
                  </a:lnTo>
                  <a:lnTo>
                    <a:pt x="184" y="478"/>
                  </a:lnTo>
                  <a:lnTo>
                    <a:pt x="162" y="412"/>
                  </a:lnTo>
                  <a:lnTo>
                    <a:pt x="122" y="293"/>
                  </a:lnTo>
                  <a:lnTo>
                    <a:pt x="86" y="192"/>
                  </a:lnTo>
                  <a:lnTo>
                    <a:pt x="55" y="110"/>
                  </a:lnTo>
                  <a:lnTo>
                    <a:pt x="31" y="5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8" y="135"/>
                  </a:lnTo>
                  <a:lnTo>
                    <a:pt x="18" y="253"/>
                  </a:lnTo>
                  <a:lnTo>
                    <a:pt x="27" y="390"/>
                  </a:lnTo>
                  <a:lnTo>
                    <a:pt x="36" y="545"/>
                  </a:lnTo>
                  <a:lnTo>
                    <a:pt x="46" y="722"/>
                  </a:lnTo>
                  <a:lnTo>
                    <a:pt x="55" y="918"/>
                  </a:lnTo>
                  <a:lnTo>
                    <a:pt x="63" y="1138"/>
                  </a:lnTo>
                  <a:lnTo>
                    <a:pt x="72" y="1381"/>
                  </a:lnTo>
                  <a:lnTo>
                    <a:pt x="80" y="1649"/>
                  </a:lnTo>
                  <a:lnTo>
                    <a:pt x="86" y="1942"/>
                  </a:lnTo>
                  <a:lnTo>
                    <a:pt x="94" y="2264"/>
                  </a:lnTo>
                  <a:lnTo>
                    <a:pt x="99" y="2613"/>
                  </a:lnTo>
                  <a:lnTo>
                    <a:pt x="103" y="2992"/>
                  </a:lnTo>
                  <a:lnTo>
                    <a:pt x="107" y="3402"/>
                  </a:lnTo>
                  <a:lnTo>
                    <a:pt x="109" y="3843"/>
                  </a:lnTo>
                  <a:lnTo>
                    <a:pt x="110" y="4318"/>
                  </a:lnTo>
                  <a:lnTo>
                    <a:pt x="110" y="4318"/>
                  </a:lnTo>
                  <a:lnTo>
                    <a:pt x="115" y="4316"/>
                  </a:lnTo>
                  <a:lnTo>
                    <a:pt x="122" y="4312"/>
                  </a:lnTo>
                  <a:lnTo>
                    <a:pt x="128" y="4307"/>
                  </a:lnTo>
                  <a:lnTo>
                    <a:pt x="134" y="4300"/>
                  </a:lnTo>
                  <a:lnTo>
                    <a:pt x="141" y="4293"/>
                  </a:lnTo>
                  <a:lnTo>
                    <a:pt x="148" y="4284"/>
                  </a:lnTo>
                  <a:lnTo>
                    <a:pt x="161" y="4263"/>
                  </a:lnTo>
                  <a:lnTo>
                    <a:pt x="176" y="4236"/>
                  </a:lnTo>
                  <a:lnTo>
                    <a:pt x="190" y="4206"/>
                  </a:lnTo>
                  <a:lnTo>
                    <a:pt x="206" y="4170"/>
                  </a:lnTo>
                  <a:lnTo>
                    <a:pt x="221" y="4131"/>
                  </a:lnTo>
                  <a:lnTo>
                    <a:pt x="237" y="4087"/>
                  </a:lnTo>
                  <a:lnTo>
                    <a:pt x="252" y="4039"/>
                  </a:lnTo>
                  <a:lnTo>
                    <a:pt x="268" y="3988"/>
                  </a:lnTo>
                  <a:lnTo>
                    <a:pt x="284" y="3932"/>
                  </a:lnTo>
                  <a:lnTo>
                    <a:pt x="299" y="3873"/>
                  </a:lnTo>
                  <a:lnTo>
                    <a:pt x="315" y="3809"/>
                  </a:lnTo>
                  <a:lnTo>
                    <a:pt x="330" y="3744"/>
                  </a:lnTo>
                  <a:lnTo>
                    <a:pt x="346" y="3674"/>
                  </a:lnTo>
                  <a:lnTo>
                    <a:pt x="360" y="3602"/>
                  </a:lnTo>
                  <a:lnTo>
                    <a:pt x="375" y="3526"/>
                  </a:lnTo>
                  <a:lnTo>
                    <a:pt x="388" y="3447"/>
                  </a:lnTo>
                  <a:lnTo>
                    <a:pt x="402" y="3366"/>
                  </a:lnTo>
                  <a:lnTo>
                    <a:pt x="414" y="3283"/>
                  </a:lnTo>
                  <a:lnTo>
                    <a:pt x="427" y="3197"/>
                  </a:lnTo>
                  <a:lnTo>
                    <a:pt x="437" y="3108"/>
                  </a:lnTo>
                  <a:lnTo>
                    <a:pt x="448" y="3017"/>
                  </a:lnTo>
                  <a:lnTo>
                    <a:pt x="457" y="2925"/>
                  </a:lnTo>
                  <a:lnTo>
                    <a:pt x="465" y="2830"/>
                  </a:lnTo>
                  <a:lnTo>
                    <a:pt x="473" y="2734"/>
                  </a:lnTo>
                  <a:lnTo>
                    <a:pt x="479" y="2636"/>
                  </a:lnTo>
                  <a:lnTo>
                    <a:pt x="484" y="2536"/>
                  </a:lnTo>
                  <a:lnTo>
                    <a:pt x="487" y="2436"/>
                  </a:lnTo>
                  <a:lnTo>
                    <a:pt x="489" y="2334"/>
                  </a:lnTo>
                  <a:lnTo>
                    <a:pt x="490" y="2231"/>
                  </a:lnTo>
                  <a:lnTo>
                    <a:pt x="490" y="2231"/>
                  </a:lnTo>
                  <a:close/>
                </a:path>
              </a:pathLst>
            </a:custGeom>
            <a:solidFill>
              <a:srgbClr val="CD35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17" name="Group 116" descr="Globe icon."/>
          <p:cNvGrpSpPr/>
          <p:nvPr/>
        </p:nvGrpSpPr>
        <p:grpSpPr>
          <a:xfrm>
            <a:off x="7739834" y="2397618"/>
            <a:ext cx="711486" cy="2385053"/>
            <a:chOff x="4459309" y="3059441"/>
            <a:chExt cx="711486" cy="2385053"/>
          </a:xfrm>
        </p:grpSpPr>
        <p:sp>
          <p:nvSpPr>
            <p:cNvPr id="118" name="Freeform 117"/>
            <p:cNvSpPr>
              <a:spLocks/>
            </p:cNvSpPr>
            <p:nvPr/>
          </p:nvSpPr>
          <p:spPr bwMode="auto">
            <a:xfrm rot="13305690" flipH="1">
              <a:off x="4459309" y="3059441"/>
              <a:ext cx="455371" cy="2137531"/>
            </a:xfrm>
            <a:custGeom>
              <a:avLst/>
              <a:gdLst>
                <a:gd name="T0" fmla="*/ 6 w 490"/>
                <a:gd name="T1" fmla="*/ 2247 h 4288"/>
                <a:gd name="T2" fmla="*/ 2 w 490"/>
                <a:gd name="T3" fmla="*/ 2352 h 4288"/>
                <a:gd name="T4" fmla="*/ 0 w 490"/>
                <a:gd name="T5" fmla="*/ 2456 h 4288"/>
                <a:gd name="T6" fmla="*/ 4 w 490"/>
                <a:gd name="T7" fmla="*/ 2658 h 4288"/>
                <a:gd name="T8" fmla="*/ 17 w 490"/>
                <a:gd name="T9" fmla="*/ 2853 h 4288"/>
                <a:gd name="T10" fmla="*/ 36 w 490"/>
                <a:gd name="T11" fmla="*/ 3040 h 4288"/>
                <a:gd name="T12" fmla="*/ 63 w 490"/>
                <a:gd name="T13" fmla="*/ 3219 h 4288"/>
                <a:gd name="T14" fmla="*/ 96 w 490"/>
                <a:gd name="T15" fmla="*/ 3387 h 4288"/>
                <a:gd name="T16" fmla="*/ 133 w 490"/>
                <a:gd name="T17" fmla="*/ 3545 h 4288"/>
                <a:gd name="T18" fmla="*/ 173 w 490"/>
                <a:gd name="T19" fmla="*/ 3689 h 4288"/>
                <a:gd name="T20" fmla="*/ 215 w 490"/>
                <a:gd name="T21" fmla="*/ 3821 h 4288"/>
                <a:gd name="T22" fmla="*/ 259 w 490"/>
                <a:gd name="T23" fmla="*/ 3938 h 4288"/>
                <a:gd name="T24" fmla="*/ 302 w 490"/>
                <a:gd name="T25" fmla="*/ 4041 h 4288"/>
                <a:gd name="T26" fmla="*/ 345 w 490"/>
                <a:gd name="T27" fmla="*/ 4127 h 4288"/>
                <a:gd name="T28" fmla="*/ 385 w 490"/>
                <a:gd name="T29" fmla="*/ 4196 h 4288"/>
                <a:gd name="T30" fmla="*/ 423 w 490"/>
                <a:gd name="T31" fmla="*/ 4246 h 4288"/>
                <a:gd name="T32" fmla="*/ 439 w 490"/>
                <a:gd name="T33" fmla="*/ 4264 h 4288"/>
                <a:gd name="T34" fmla="*/ 455 w 490"/>
                <a:gd name="T35" fmla="*/ 4277 h 4288"/>
                <a:gd name="T36" fmla="*/ 469 w 490"/>
                <a:gd name="T37" fmla="*/ 4285 h 4288"/>
                <a:gd name="T38" fmla="*/ 483 w 490"/>
                <a:gd name="T39" fmla="*/ 4288 h 4288"/>
                <a:gd name="T40" fmla="*/ 486 w 490"/>
                <a:gd name="T41" fmla="*/ 4287 h 4288"/>
                <a:gd name="T42" fmla="*/ 490 w 490"/>
                <a:gd name="T43" fmla="*/ 4286 h 4288"/>
                <a:gd name="T44" fmla="*/ 487 w 490"/>
                <a:gd name="T45" fmla="*/ 3370 h 4288"/>
                <a:gd name="T46" fmla="*/ 479 w 490"/>
                <a:gd name="T47" fmla="*/ 2581 h 4288"/>
                <a:gd name="T48" fmla="*/ 466 w 490"/>
                <a:gd name="T49" fmla="*/ 1910 h 4288"/>
                <a:gd name="T50" fmla="*/ 452 w 490"/>
                <a:gd name="T51" fmla="*/ 1349 h 4288"/>
                <a:gd name="T52" fmla="*/ 435 w 490"/>
                <a:gd name="T53" fmla="*/ 886 h 4288"/>
                <a:gd name="T54" fmla="*/ 416 w 490"/>
                <a:gd name="T55" fmla="*/ 513 h 4288"/>
                <a:gd name="T56" fmla="*/ 398 w 490"/>
                <a:gd name="T57" fmla="*/ 221 h 4288"/>
                <a:gd name="T58" fmla="*/ 380 w 490"/>
                <a:gd name="T59" fmla="*/ 0 h 4288"/>
                <a:gd name="T60" fmla="*/ 368 w 490"/>
                <a:gd name="T61" fmla="*/ 40 h 4288"/>
                <a:gd name="T62" fmla="*/ 331 w 490"/>
                <a:gd name="T63" fmla="*/ 162 h 4288"/>
                <a:gd name="T64" fmla="*/ 284 w 490"/>
                <a:gd name="T65" fmla="*/ 342 h 4288"/>
                <a:gd name="T66" fmla="*/ 227 w 490"/>
                <a:gd name="T67" fmla="*/ 576 h 4288"/>
                <a:gd name="T68" fmla="*/ 185 w 490"/>
                <a:gd name="T69" fmla="*/ 786 h 4288"/>
                <a:gd name="T70" fmla="*/ 156 w 490"/>
                <a:gd name="T71" fmla="*/ 943 h 4288"/>
                <a:gd name="T72" fmla="*/ 127 w 490"/>
                <a:gd name="T73" fmla="*/ 1111 h 4288"/>
                <a:gd name="T74" fmla="*/ 100 w 490"/>
                <a:gd name="T75" fmla="*/ 1292 h 4288"/>
                <a:gd name="T76" fmla="*/ 74 w 490"/>
                <a:gd name="T77" fmla="*/ 1485 h 4288"/>
                <a:gd name="T78" fmla="*/ 51 w 490"/>
                <a:gd name="T79" fmla="*/ 1688 h 4288"/>
                <a:gd name="T80" fmla="*/ 30 w 490"/>
                <a:gd name="T81" fmla="*/ 1904 h 4288"/>
                <a:gd name="T82" fmla="*/ 14 w 490"/>
                <a:gd name="T83" fmla="*/ 2130 h 4288"/>
                <a:gd name="T84" fmla="*/ 6 w 490"/>
                <a:gd name="T85" fmla="*/ 2247 h 4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0" h="4288">
                  <a:moveTo>
                    <a:pt x="6" y="2247"/>
                  </a:moveTo>
                  <a:lnTo>
                    <a:pt x="6" y="2247"/>
                  </a:lnTo>
                  <a:lnTo>
                    <a:pt x="4" y="2300"/>
                  </a:lnTo>
                  <a:lnTo>
                    <a:pt x="2" y="2352"/>
                  </a:lnTo>
                  <a:lnTo>
                    <a:pt x="1" y="2404"/>
                  </a:lnTo>
                  <a:lnTo>
                    <a:pt x="0" y="2456"/>
                  </a:lnTo>
                  <a:lnTo>
                    <a:pt x="1" y="2557"/>
                  </a:lnTo>
                  <a:lnTo>
                    <a:pt x="4" y="2658"/>
                  </a:lnTo>
                  <a:lnTo>
                    <a:pt x="9" y="2757"/>
                  </a:lnTo>
                  <a:lnTo>
                    <a:pt x="17" y="2853"/>
                  </a:lnTo>
                  <a:lnTo>
                    <a:pt x="25" y="2948"/>
                  </a:lnTo>
                  <a:lnTo>
                    <a:pt x="36" y="3040"/>
                  </a:lnTo>
                  <a:lnTo>
                    <a:pt x="49" y="3130"/>
                  </a:lnTo>
                  <a:lnTo>
                    <a:pt x="63" y="3219"/>
                  </a:lnTo>
                  <a:lnTo>
                    <a:pt x="79" y="3304"/>
                  </a:lnTo>
                  <a:lnTo>
                    <a:pt x="96" y="3387"/>
                  </a:lnTo>
                  <a:lnTo>
                    <a:pt x="114" y="3467"/>
                  </a:lnTo>
                  <a:lnTo>
                    <a:pt x="133" y="3545"/>
                  </a:lnTo>
                  <a:lnTo>
                    <a:pt x="153" y="3618"/>
                  </a:lnTo>
                  <a:lnTo>
                    <a:pt x="173" y="3689"/>
                  </a:lnTo>
                  <a:lnTo>
                    <a:pt x="194" y="3756"/>
                  </a:lnTo>
                  <a:lnTo>
                    <a:pt x="215" y="3821"/>
                  </a:lnTo>
                  <a:lnTo>
                    <a:pt x="237" y="3882"/>
                  </a:lnTo>
                  <a:lnTo>
                    <a:pt x="259" y="3938"/>
                  </a:lnTo>
                  <a:lnTo>
                    <a:pt x="280" y="3992"/>
                  </a:lnTo>
                  <a:lnTo>
                    <a:pt x="302" y="4041"/>
                  </a:lnTo>
                  <a:lnTo>
                    <a:pt x="324" y="4086"/>
                  </a:lnTo>
                  <a:lnTo>
                    <a:pt x="345" y="4127"/>
                  </a:lnTo>
                  <a:lnTo>
                    <a:pt x="366" y="4163"/>
                  </a:lnTo>
                  <a:lnTo>
                    <a:pt x="385" y="4196"/>
                  </a:lnTo>
                  <a:lnTo>
                    <a:pt x="405" y="4224"/>
                  </a:lnTo>
                  <a:lnTo>
                    <a:pt x="423" y="4246"/>
                  </a:lnTo>
                  <a:lnTo>
                    <a:pt x="431" y="4256"/>
                  </a:lnTo>
                  <a:lnTo>
                    <a:pt x="439" y="4264"/>
                  </a:lnTo>
                  <a:lnTo>
                    <a:pt x="448" y="4271"/>
                  </a:lnTo>
                  <a:lnTo>
                    <a:pt x="455" y="4277"/>
                  </a:lnTo>
                  <a:lnTo>
                    <a:pt x="462" y="4282"/>
                  </a:lnTo>
                  <a:lnTo>
                    <a:pt x="469" y="4285"/>
                  </a:lnTo>
                  <a:lnTo>
                    <a:pt x="477" y="4287"/>
                  </a:lnTo>
                  <a:lnTo>
                    <a:pt x="483" y="4288"/>
                  </a:lnTo>
                  <a:lnTo>
                    <a:pt x="483" y="4288"/>
                  </a:lnTo>
                  <a:lnTo>
                    <a:pt x="486" y="4287"/>
                  </a:lnTo>
                  <a:lnTo>
                    <a:pt x="490" y="4286"/>
                  </a:lnTo>
                  <a:lnTo>
                    <a:pt x="490" y="4286"/>
                  </a:lnTo>
                  <a:lnTo>
                    <a:pt x="489" y="3811"/>
                  </a:lnTo>
                  <a:lnTo>
                    <a:pt x="487" y="3370"/>
                  </a:lnTo>
                  <a:lnTo>
                    <a:pt x="483" y="2960"/>
                  </a:lnTo>
                  <a:lnTo>
                    <a:pt x="479" y="2581"/>
                  </a:lnTo>
                  <a:lnTo>
                    <a:pt x="474" y="2232"/>
                  </a:lnTo>
                  <a:lnTo>
                    <a:pt x="466" y="1910"/>
                  </a:lnTo>
                  <a:lnTo>
                    <a:pt x="460" y="1617"/>
                  </a:lnTo>
                  <a:lnTo>
                    <a:pt x="452" y="1349"/>
                  </a:lnTo>
                  <a:lnTo>
                    <a:pt x="443" y="1106"/>
                  </a:lnTo>
                  <a:lnTo>
                    <a:pt x="435" y="886"/>
                  </a:lnTo>
                  <a:lnTo>
                    <a:pt x="426" y="690"/>
                  </a:lnTo>
                  <a:lnTo>
                    <a:pt x="416" y="513"/>
                  </a:lnTo>
                  <a:lnTo>
                    <a:pt x="407" y="358"/>
                  </a:lnTo>
                  <a:lnTo>
                    <a:pt x="398" y="221"/>
                  </a:lnTo>
                  <a:lnTo>
                    <a:pt x="388" y="103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68" y="40"/>
                  </a:lnTo>
                  <a:lnTo>
                    <a:pt x="351" y="94"/>
                  </a:lnTo>
                  <a:lnTo>
                    <a:pt x="331" y="162"/>
                  </a:lnTo>
                  <a:lnTo>
                    <a:pt x="308" y="244"/>
                  </a:lnTo>
                  <a:lnTo>
                    <a:pt x="284" y="342"/>
                  </a:lnTo>
                  <a:lnTo>
                    <a:pt x="257" y="452"/>
                  </a:lnTo>
                  <a:lnTo>
                    <a:pt x="227" y="576"/>
                  </a:lnTo>
                  <a:lnTo>
                    <a:pt x="199" y="713"/>
                  </a:lnTo>
                  <a:lnTo>
                    <a:pt x="185" y="786"/>
                  </a:lnTo>
                  <a:lnTo>
                    <a:pt x="169" y="863"/>
                  </a:lnTo>
                  <a:lnTo>
                    <a:pt x="156" y="943"/>
                  </a:lnTo>
                  <a:lnTo>
                    <a:pt x="141" y="1026"/>
                  </a:lnTo>
                  <a:lnTo>
                    <a:pt x="127" y="1111"/>
                  </a:lnTo>
                  <a:lnTo>
                    <a:pt x="113" y="1200"/>
                  </a:lnTo>
                  <a:lnTo>
                    <a:pt x="100" y="1292"/>
                  </a:lnTo>
                  <a:lnTo>
                    <a:pt x="86" y="1387"/>
                  </a:lnTo>
                  <a:lnTo>
                    <a:pt x="74" y="1485"/>
                  </a:lnTo>
                  <a:lnTo>
                    <a:pt x="62" y="1586"/>
                  </a:lnTo>
                  <a:lnTo>
                    <a:pt x="51" y="1688"/>
                  </a:lnTo>
                  <a:lnTo>
                    <a:pt x="41" y="1795"/>
                  </a:lnTo>
                  <a:lnTo>
                    <a:pt x="30" y="1904"/>
                  </a:lnTo>
                  <a:lnTo>
                    <a:pt x="22" y="2015"/>
                  </a:lnTo>
                  <a:lnTo>
                    <a:pt x="14" y="2130"/>
                  </a:lnTo>
                  <a:lnTo>
                    <a:pt x="6" y="2247"/>
                  </a:lnTo>
                  <a:lnTo>
                    <a:pt x="6" y="2247"/>
                  </a:lnTo>
                  <a:close/>
                </a:path>
              </a:pathLst>
            </a:custGeom>
            <a:solidFill>
              <a:srgbClr val="245D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 rot="13305690" flipH="1">
              <a:off x="4715424" y="3292008"/>
              <a:ext cx="455371" cy="2152486"/>
            </a:xfrm>
            <a:custGeom>
              <a:avLst/>
              <a:gdLst>
                <a:gd name="T0" fmla="*/ 490 w 490"/>
                <a:gd name="T1" fmla="*/ 2231 h 4318"/>
                <a:gd name="T2" fmla="*/ 489 w 490"/>
                <a:gd name="T3" fmla="*/ 2127 h 4318"/>
                <a:gd name="T4" fmla="*/ 485 w 490"/>
                <a:gd name="T5" fmla="*/ 2022 h 4318"/>
                <a:gd name="T6" fmla="*/ 469 w 490"/>
                <a:gd name="T7" fmla="*/ 1816 h 4318"/>
                <a:gd name="T8" fmla="*/ 446 w 490"/>
                <a:gd name="T9" fmla="*/ 1611 h 4318"/>
                <a:gd name="T10" fmla="*/ 415 w 490"/>
                <a:gd name="T11" fmla="*/ 1412 h 4318"/>
                <a:gd name="T12" fmla="*/ 379 w 490"/>
                <a:gd name="T13" fmla="*/ 1220 h 4318"/>
                <a:gd name="T14" fmla="*/ 339 w 490"/>
                <a:gd name="T15" fmla="*/ 1035 h 4318"/>
                <a:gd name="T16" fmla="*/ 295 w 490"/>
                <a:gd name="T17" fmla="*/ 861 h 4318"/>
                <a:gd name="T18" fmla="*/ 250 w 490"/>
                <a:gd name="T19" fmla="*/ 698 h 4318"/>
                <a:gd name="T20" fmla="*/ 206 w 490"/>
                <a:gd name="T21" fmla="*/ 547 h 4318"/>
                <a:gd name="T22" fmla="*/ 162 w 490"/>
                <a:gd name="T23" fmla="*/ 412 h 4318"/>
                <a:gd name="T24" fmla="*/ 86 w 490"/>
                <a:gd name="T25" fmla="*/ 192 h 4318"/>
                <a:gd name="T26" fmla="*/ 31 w 490"/>
                <a:gd name="T27" fmla="*/ 50 h 4318"/>
                <a:gd name="T28" fmla="*/ 10 w 490"/>
                <a:gd name="T29" fmla="*/ 0 h 4318"/>
                <a:gd name="T30" fmla="*/ 0 w 490"/>
                <a:gd name="T31" fmla="*/ 32 h 4318"/>
                <a:gd name="T32" fmla="*/ 18 w 490"/>
                <a:gd name="T33" fmla="*/ 253 h 4318"/>
                <a:gd name="T34" fmla="*/ 36 w 490"/>
                <a:gd name="T35" fmla="*/ 545 h 4318"/>
                <a:gd name="T36" fmla="*/ 55 w 490"/>
                <a:gd name="T37" fmla="*/ 918 h 4318"/>
                <a:gd name="T38" fmla="*/ 72 w 490"/>
                <a:gd name="T39" fmla="*/ 1381 h 4318"/>
                <a:gd name="T40" fmla="*/ 86 w 490"/>
                <a:gd name="T41" fmla="*/ 1942 h 4318"/>
                <a:gd name="T42" fmla="*/ 99 w 490"/>
                <a:gd name="T43" fmla="*/ 2613 h 4318"/>
                <a:gd name="T44" fmla="*/ 107 w 490"/>
                <a:gd name="T45" fmla="*/ 3402 h 4318"/>
                <a:gd name="T46" fmla="*/ 110 w 490"/>
                <a:gd name="T47" fmla="*/ 4318 h 4318"/>
                <a:gd name="T48" fmla="*/ 115 w 490"/>
                <a:gd name="T49" fmla="*/ 4316 h 4318"/>
                <a:gd name="T50" fmla="*/ 128 w 490"/>
                <a:gd name="T51" fmla="*/ 4307 h 4318"/>
                <a:gd name="T52" fmla="*/ 141 w 490"/>
                <a:gd name="T53" fmla="*/ 4293 h 4318"/>
                <a:gd name="T54" fmla="*/ 161 w 490"/>
                <a:gd name="T55" fmla="*/ 4263 h 4318"/>
                <a:gd name="T56" fmla="*/ 190 w 490"/>
                <a:gd name="T57" fmla="*/ 4206 h 4318"/>
                <a:gd name="T58" fmla="*/ 221 w 490"/>
                <a:gd name="T59" fmla="*/ 4131 h 4318"/>
                <a:gd name="T60" fmla="*/ 252 w 490"/>
                <a:gd name="T61" fmla="*/ 4039 h 4318"/>
                <a:gd name="T62" fmla="*/ 284 w 490"/>
                <a:gd name="T63" fmla="*/ 3932 h 4318"/>
                <a:gd name="T64" fmla="*/ 315 w 490"/>
                <a:gd name="T65" fmla="*/ 3809 h 4318"/>
                <a:gd name="T66" fmla="*/ 346 w 490"/>
                <a:gd name="T67" fmla="*/ 3674 h 4318"/>
                <a:gd name="T68" fmla="*/ 375 w 490"/>
                <a:gd name="T69" fmla="*/ 3526 h 4318"/>
                <a:gd name="T70" fmla="*/ 402 w 490"/>
                <a:gd name="T71" fmla="*/ 3366 h 4318"/>
                <a:gd name="T72" fmla="*/ 427 w 490"/>
                <a:gd name="T73" fmla="*/ 3197 h 4318"/>
                <a:gd name="T74" fmla="*/ 448 w 490"/>
                <a:gd name="T75" fmla="*/ 3017 h 4318"/>
                <a:gd name="T76" fmla="*/ 465 w 490"/>
                <a:gd name="T77" fmla="*/ 2830 h 4318"/>
                <a:gd name="T78" fmla="*/ 479 w 490"/>
                <a:gd name="T79" fmla="*/ 2636 h 4318"/>
                <a:gd name="T80" fmla="*/ 487 w 490"/>
                <a:gd name="T81" fmla="*/ 2436 h 4318"/>
                <a:gd name="T82" fmla="*/ 490 w 490"/>
                <a:gd name="T83" fmla="*/ 2231 h 4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0" h="4318">
                  <a:moveTo>
                    <a:pt x="490" y="2231"/>
                  </a:moveTo>
                  <a:lnTo>
                    <a:pt x="490" y="2231"/>
                  </a:lnTo>
                  <a:lnTo>
                    <a:pt x="490" y="2179"/>
                  </a:lnTo>
                  <a:lnTo>
                    <a:pt x="489" y="2127"/>
                  </a:lnTo>
                  <a:lnTo>
                    <a:pt x="487" y="2074"/>
                  </a:lnTo>
                  <a:lnTo>
                    <a:pt x="485" y="2022"/>
                  </a:lnTo>
                  <a:lnTo>
                    <a:pt x="479" y="1919"/>
                  </a:lnTo>
                  <a:lnTo>
                    <a:pt x="469" y="1816"/>
                  </a:lnTo>
                  <a:lnTo>
                    <a:pt x="459" y="1713"/>
                  </a:lnTo>
                  <a:lnTo>
                    <a:pt x="446" y="1611"/>
                  </a:lnTo>
                  <a:lnTo>
                    <a:pt x="431" y="1512"/>
                  </a:lnTo>
                  <a:lnTo>
                    <a:pt x="415" y="1412"/>
                  </a:lnTo>
                  <a:lnTo>
                    <a:pt x="398" y="1315"/>
                  </a:lnTo>
                  <a:lnTo>
                    <a:pt x="379" y="1220"/>
                  </a:lnTo>
                  <a:lnTo>
                    <a:pt x="359" y="1126"/>
                  </a:lnTo>
                  <a:lnTo>
                    <a:pt x="339" y="1035"/>
                  </a:lnTo>
                  <a:lnTo>
                    <a:pt x="317" y="947"/>
                  </a:lnTo>
                  <a:lnTo>
                    <a:pt x="295" y="861"/>
                  </a:lnTo>
                  <a:lnTo>
                    <a:pt x="273" y="778"/>
                  </a:lnTo>
                  <a:lnTo>
                    <a:pt x="250" y="698"/>
                  </a:lnTo>
                  <a:lnTo>
                    <a:pt x="229" y="621"/>
                  </a:lnTo>
                  <a:lnTo>
                    <a:pt x="206" y="547"/>
                  </a:lnTo>
                  <a:lnTo>
                    <a:pt x="184" y="478"/>
                  </a:lnTo>
                  <a:lnTo>
                    <a:pt x="162" y="412"/>
                  </a:lnTo>
                  <a:lnTo>
                    <a:pt x="122" y="293"/>
                  </a:lnTo>
                  <a:lnTo>
                    <a:pt x="86" y="192"/>
                  </a:lnTo>
                  <a:lnTo>
                    <a:pt x="55" y="110"/>
                  </a:lnTo>
                  <a:lnTo>
                    <a:pt x="31" y="5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8" y="135"/>
                  </a:lnTo>
                  <a:lnTo>
                    <a:pt x="18" y="253"/>
                  </a:lnTo>
                  <a:lnTo>
                    <a:pt x="27" y="390"/>
                  </a:lnTo>
                  <a:lnTo>
                    <a:pt x="36" y="545"/>
                  </a:lnTo>
                  <a:lnTo>
                    <a:pt x="46" y="722"/>
                  </a:lnTo>
                  <a:lnTo>
                    <a:pt x="55" y="918"/>
                  </a:lnTo>
                  <a:lnTo>
                    <a:pt x="63" y="1138"/>
                  </a:lnTo>
                  <a:lnTo>
                    <a:pt x="72" y="1381"/>
                  </a:lnTo>
                  <a:lnTo>
                    <a:pt x="80" y="1649"/>
                  </a:lnTo>
                  <a:lnTo>
                    <a:pt x="86" y="1942"/>
                  </a:lnTo>
                  <a:lnTo>
                    <a:pt x="94" y="2264"/>
                  </a:lnTo>
                  <a:lnTo>
                    <a:pt x="99" y="2613"/>
                  </a:lnTo>
                  <a:lnTo>
                    <a:pt x="103" y="2992"/>
                  </a:lnTo>
                  <a:lnTo>
                    <a:pt x="107" y="3402"/>
                  </a:lnTo>
                  <a:lnTo>
                    <a:pt x="109" y="3843"/>
                  </a:lnTo>
                  <a:lnTo>
                    <a:pt x="110" y="4318"/>
                  </a:lnTo>
                  <a:lnTo>
                    <a:pt x="110" y="4318"/>
                  </a:lnTo>
                  <a:lnTo>
                    <a:pt x="115" y="4316"/>
                  </a:lnTo>
                  <a:lnTo>
                    <a:pt x="122" y="4312"/>
                  </a:lnTo>
                  <a:lnTo>
                    <a:pt x="128" y="4307"/>
                  </a:lnTo>
                  <a:lnTo>
                    <a:pt x="134" y="4300"/>
                  </a:lnTo>
                  <a:lnTo>
                    <a:pt x="141" y="4293"/>
                  </a:lnTo>
                  <a:lnTo>
                    <a:pt x="148" y="4284"/>
                  </a:lnTo>
                  <a:lnTo>
                    <a:pt x="161" y="4263"/>
                  </a:lnTo>
                  <a:lnTo>
                    <a:pt x="176" y="4236"/>
                  </a:lnTo>
                  <a:lnTo>
                    <a:pt x="190" y="4206"/>
                  </a:lnTo>
                  <a:lnTo>
                    <a:pt x="206" y="4170"/>
                  </a:lnTo>
                  <a:lnTo>
                    <a:pt x="221" y="4131"/>
                  </a:lnTo>
                  <a:lnTo>
                    <a:pt x="237" y="4087"/>
                  </a:lnTo>
                  <a:lnTo>
                    <a:pt x="252" y="4039"/>
                  </a:lnTo>
                  <a:lnTo>
                    <a:pt x="268" y="3988"/>
                  </a:lnTo>
                  <a:lnTo>
                    <a:pt x="284" y="3932"/>
                  </a:lnTo>
                  <a:lnTo>
                    <a:pt x="299" y="3873"/>
                  </a:lnTo>
                  <a:lnTo>
                    <a:pt x="315" y="3809"/>
                  </a:lnTo>
                  <a:lnTo>
                    <a:pt x="330" y="3744"/>
                  </a:lnTo>
                  <a:lnTo>
                    <a:pt x="346" y="3674"/>
                  </a:lnTo>
                  <a:lnTo>
                    <a:pt x="360" y="3602"/>
                  </a:lnTo>
                  <a:lnTo>
                    <a:pt x="375" y="3526"/>
                  </a:lnTo>
                  <a:lnTo>
                    <a:pt x="388" y="3447"/>
                  </a:lnTo>
                  <a:lnTo>
                    <a:pt x="402" y="3366"/>
                  </a:lnTo>
                  <a:lnTo>
                    <a:pt x="414" y="3283"/>
                  </a:lnTo>
                  <a:lnTo>
                    <a:pt x="427" y="3197"/>
                  </a:lnTo>
                  <a:lnTo>
                    <a:pt x="437" y="3108"/>
                  </a:lnTo>
                  <a:lnTo>
                    <a:pt x="448" y="3017"/>
                  </a:lnTo>
                  <a:lnTo>
                    <a:pt x="457" y="2925"/>
                  </a:lnTo>
                  <a:lnTo>
                    <a:pt x="465" y="2830"/>
                  </a:lnTo>
                  <a:lnTo>
                    <a:pt x="473" y="2734"/>
                  </a:lnTo>
                  <a:lnTo>
                    <a:pt x="479" y="2636"/>
                  </a:lnTo>
                  <a:lnTo>
                    <a:pt x="484" y="2536"/>
                  </a:lnTo>
                  <a:lnTo>
                    <a:pt x="487" y="2436"/>
                  </a:lnTo>
                  <a:lnTo>
                    <a:pt x="489" y="2334"/>
                  </a:lnTo>
                  <a:lnTo>
                    <a:pt x="490" y="2231"/>
                  </a:lnTo>
                  <a:lnTo>
                    <a:pt x="490" y="2231"/>
                  </a:lnTo>
                  <a:close/>
                </a:path>
              </a:pathLst>
            </a:custGeom>
            <a:solidFill>
              <a:srgbClr val="3770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23" name="Group 122" descr="Calendar icon."/>
          <p:cNvGrpSpPr/>
          <p:nvPr/>
        </p:nvGrpSpPr>
        <p:grpSpPr>
          <a:xfrm>
            <a:off x="6591344" y="2176863"/>
            <a:ext cx="2176613" cy="804967"/>
            <a:chOff x="3310819" y="2838686"/>
            <a:chExt cx="2176613" cy="804967"/>
          </a:xfrm>
        </p:grpSpPr>
        <p:sp>
          <p:nvSpPr>
            <p:cNvPr id="124" name="Freeform 123"/>
            <p:cNvSpPr>
              <a:spLocks/>
            </p:cNvSpPr>
            <p:nvPr/>
          </p:nvSpPr>
          <p:spPr bwMode="auto">
            <a:xfrm rot="15807068" flipH="1">
              <a:off x="4151899" y="1997606"/>
              <a:ext cx="455371" cy="2137531"/>
            </a:xfrm>
            <a:custGeom>
              <a:avLst/>
              <a:gdLst>
                <a:gd name="T0" fmla="*/ 6 w 490"/>
                <a:gd name="T1" fmla="*/ 2247 h 4288"/>
                <a:gd name="T2" fmla="*/ 2 w 490"/>
                <a:gd name="T3" fmla="*/ 2352 h 4288"/>
                <a:gd name="T4" fmla="*/ 0 w 490"/>
                <a:gd name="T5" fmla="*/ 2456 h 4288"/>
                <a:gd name="T6" fmla="*/ 4 w 490"/>
                <a:gd name="T7" fmla="*/ 2658 h 4288"/>
                <a:gd name="T8" fmla="*/ 17 w 490"/>
                <a:gd name="T9" fmla="*/ 2853 h 4288"/>
                <a:gd name="T10" fmla="*/ 36 w 490"/>
                <a:gd name="T11" fmla="*/ 3040 h 4288"/>
                <a:gd name="T12" fmla="*/ 63 w 490"/>
                <a:gd name="T13" fmla="*/ 3219 h 4288"/>
                <a:gd name="T14" fmla="*/ 96 w 490"/>
                <a:gd name="T15" fmla="*/ 3387 h 4288"/>
                <a:gd name="T16" fmla="*/ 133 w 490"/>
                <a:gd name="T17" fmla="*/ 3545 h 4288"/>
                <a:gd name="T18" fmla="*/ 173 w 490"/>
                <a:gd name="T19" fmla="*/ 3689 h 4288"/>
                <a:gd name="T20" fmla="*/ 215 w 490"/>
                <a:gd name="T21" fmla="*/ 3821 h 4288"/>
                <a:gd name="T22" fmla="*/ 259 w 490"/>
                <a:gd name="T23" fmla="*/ 3938 h 4288"/>
                <a:gd name="T24" fmla="*/ 302 w 490"/>
                <a:gd name="T25" fmla="*/ 4041 h 4288"/>
                <a:gd name="T26" fmla="*/ 345 w 490"/>
                <a:gd name="T27" fmla="*/ 4127 h 4288"/>
                <a:gd name="T28" fmla="*/ 385 w 490"/>
                <a:gd name="T29" fmla="*/ 4196 h 4288"/>
                <a:gd name="T30" fmla="*/ 423 w 490"/>
                <a:gd name="T31" fmla="*/ 4246 h 4288"/>
                <a:gd name="T32" fmla="*/ 439 w 490"/>
                <a:gd name="T33" fmla="*/ 4264 h 4288"/>
                <a:gd name="T34" fmla="*/ 455 w 490"/>
                <a:gd name="T35" fmla="*/ 4277 h 4288"/>
                <a:gd name="T36" fmla="*/ 469 w 490"/>
                <a:gd name="T37" fmla="*/ 4285 h 4288"/>
                <a:gd name="T38" fmla="*/ 483 w 490"/>
                <a:gd name="T39" fmla="*/ 4288 h 4288"/>
                <a:gd name="T40" fmla="*/ 486 w 490"/>
                <a:gd name="T41" fmla="*/ 4287 h 4288"/>
                <a:gd name="T42" fmla="*/ 490 w 490"/>
                <a:gd name="T43" fmla="*/ 4286 h 4288"/>
                <a:gd name="T44" fmla="*/ 487 w 490"/>
                <a:gd name="T45" fmla="*/ 3370 h 4288"/>
                <a:gd name="T46" fmla="*/ 479 w 490"/>
                <a:gd name="T47" fmla="*/ 2581 h 4288"/>
                <a:gd name="T48" fmla="*/ 466 w 490"/>
                <a:gd name="T49" fmla="*/ 1910 h 4288"/>
                <a:gd name="T50" fmla="*/ 452 w 490"/>
                <a:gd name="T51" fmla="*/ 1349 h 4288"/>
                <a:gd name="T52" fmla="*/ 435 w 490"/>
                <a:gd name="T53" fmla="*/ 886 h 4288"/>
                <a:gd name="T54" fmla="*/ 416 w 490"/>
                <a:gd name="T55" fmla="*/ 513 h 4288"/>
                <a:gd name="T56" fmla="*/ 398 w 490"/>
                <a:gd name="T57" fmla="*/ 221 h 4288"/>
                <a:gd name="T58" fmla="*/ 380 w 490"/>
                <a:gd name="T59" fmla="*/ 0 h 4288"/>
                <a:gd name="T60" fmla="*/ 368 w 490"/>
                <a:gd name="T61" fmla="*/ 40 h 4288"/>
                <a:gd name="T62" fmla="*/ 331 w 490"/>
                <a:gd name="T63" fmla="*/ 162 h 4288"/>
                <a:gd name="T64" fmla="*/ 284 w 490"/>
                <a:gd name="T65" fmla="*/ 342 h 4288"/>
                <a:gd name="T66" fmla="*/ 227 w 490"/>
                <a:gd name="T67" fmla="*/ 576 h 4288"/>
                <a:gd name="T68" fmla="*/ 185 w 490"/>
                <a:gd name="T69" fmla="*/ 786 h 4288"/>
                <a:gd name="T70" fmla="*/ 156 w 490"/>
                <a:gd name="T71" fmla="*/ 943 h 4288"/>
                <a:gd name="T72" fmla="*/ 127 w 490"/>
                <a:gd name="T73" fmla="*/ 1111 h 4288"/>
                <a:gd name="T74" fmla="*/ 100 w 490"/>
                <a:gd name="T75" fmla="*/ 1292 h 4288"/>
                <a:gd name="T76" fmla="*/ 74 w 490"/>
                <a:gd name="T77" fmla="*/ 1485 h 4288"/>
                <a:gd name="T78" fmla="*/ 51 w 490"/>
                <a:gd name="T79" fmla="*/ 1688 h 4288"/>
                <a:gd name="T80" fmla="*/ 30 w 490"/>
                <a:gd name="T81" fmla="*/ 1904 h 4288"/>
                <a:gd name="T82" fmla="*/ 14 w 490"/>
                <a:gd name="T83" fmla="*/ 2130 h 4288"/>
                <a:gd name="T84" fmla="*/ 6 w 490"/>
                <a:gd name="T85" fmla="*/ 2247 h 4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0" h="4288">
                  <a:moveTo>
                    <a:pt x="6" y="2247"/>
                  </a:moveTo>
                  <a:lnTo>
                    <a:pt x="6" y="2247"/>
                  </a:lnTo>
                  <a:lnTo>
                    <a:pt x="4" y="2300"/>
                  </a:lnTo>
                  <a:lnTo>
                    <a:pt x="2" y="2352"/>
                  </a:lnTo>
                  <a:lnTo>
                    <a:pt x="1" y="2404"/>
                  </a:lnTo>
                  <a:lnTo>
                    <a:pt x="0" y="2456"/>
                  </a:lnTo>
                  <a:lnTo>
                    <a:pt x="1" y="2557"/>
                  </a:lnTo>
                  <a:lnTo>
                    <a:pt x="4" y="2658"/>
                  </a:lnTo>
                  <a:lnTo>
                    <a:pt x="9" y="2757"/>
                  </a:lnTo>
                  <a:lnTo>
                    <a:pt x="17" y="2853"/>
                  </a:lnTo>
                  <a:lnTo>
                    <a:pt x="25" y="2948"/>
                  </a:lnTo>
                  <a:lnTo>
                    <a:pt x="36" y="3040"/>
                  </a:lnTo>
                  <a:lnTo>
                    <a:pt x="49" y="3130"/>
                  </a:lnTo>
                  <a:lnTo>
                    <a:pt x="63" y="3219"/>
                  </a:lnTo>
                  <a:lnTo>
                    <a:pt x="79" y="3304"/>
                  </a:lnTo>
                  <a:lnTo>
                    <a:pt x="96" y="3387"/>
                  </a:lnTo>
                  <a:lnTo>
                    <a:pt x="114" y="3467"/>
                  </a:lnTo>
                  <a:lnTo>
                    <a:pt x="133" y="3545"/>
                  </a:lnTo>
                  <a:lnTo>
                    <a:pt x="153" y="3618"/>
                  </a:lnTo>
                  <a:lnTo>
                    <a:pt x="173" y="3689"/>
                  </a:lnTo>
                  <a:lnTo>
                    <a:pt x="194" y="3756"/>
                  </a:lnTo>
                  <a:lnTo>
                    <a:pt x="215" y="3821"/>
                  </a:lnTo>
                  <a:lnTo>
                    <a:pt x="237" y="3882"/>
                  </a:lnTo>
                  <a:lnTo>
                    <a:pt x="259" y="3938"/>
                  </a:lnTo>
                  <a:lnTo>
                    <a:pt x="280" y="3992"/>
                  </a:lnTo>
                  <a:lnTo>
                    <a:pt x="302" y="4041"/>
                  </a:lnTo>
                  <a:lnTo>
                    <a:pt x="324" y="4086"/>
                  </a:lnTo>
                  <a:lnTo>
                    <a:pt x="345" y="4127"/>
                  </a:lnTo>
                  <a:lnTo>
                    <a:pt x="366" y="4163"/>
                  </a:lnTo>
                  <a:lnTo>
                    <a:pt x="385" y="4196"/>
                  </a:lnTo>
                  <a:lnTo>
                    <a:pt x="405" y="4224"/>
                  </a:lnTo>
                  <a:lnTo>
                    <a:pt x="423" y="4246"/>
                  </a:lnTo>
                  <a:lnTo>
                    <a:pt x="431" y="4256"/>
                  </a:lnTo>
                  <a:lnTo>
                    <a:pt x="439" y="4264"/>
                  </a:lnTo>
                  <a:lnTo>
                    <a:pt x="448" y="4271"/>
                  </a:lnTo>
                  <a:lnTo>
                    <a:pt x="455" y="4277"/>
                  </a:lnTo>
                  <a:lnTo>
                    <a:pt x="462" y="4282"/>
                  </a:lnTo>
                  <a:lnTo>
                    <a:pt x="469" y="4285"/>
                  </a:lnTo>
                  <a:lnTo>
                    <a:pt x="477" y="4287"/>
                  </a:lnTo>
                  <a:lnTo>
                    <a:pt x="483" y="4288"/>
                  </a:lnTo>
                  <a:lnTo>
                    <a:pt x="483" y="4288"/>
                  </a:lnTo>
                  <a:lnTo>
                    <a:pt x="486" y="4287"/>
                  </a:lnTo>
                  <a:lnTo>
                    <a:pt x="490" y="4286"/>
                  </a:lnTo>
                  <a:lnTo>
                    <a:pt x="490" y="4286"/>
                  </a:lnTo>
                  <a:lnTo>
                    <a:pt x="489" y="3811"/>
                  </a:lnTo>
                  <a:lnTo>
                    <a:pt x="487" y="3370"/>
                  </a:lnTo>
                  <a:lnTo>
                    <a:pt x="483" y="2960"/>
                  </a:lnTo>
                  <a:lnTo>
                    <a:pt x="479" y="2581"/>
                  </a:lnTo>
                  <a:lnTo>
                    <a:pt x="474" y="2232"/>
                  </a:lnTo>
                  <a:lnTo>
                    <a:pt x="466" y="1910"/>
                  </a:lnTo>
                  <a:lnTo>
                    <a:pt x="460" y="1617"/>
                  </a:lnTo>
                  <a:lnTo>
                    <a:pt x="452" y="1349"/>
                  </a:lnTo>
                  <a:lnTo>
                    <a:pt x="443" y="1106"/>
                  </a:lnTo>
                  <a:lnTo>
                    <a:pt x="435" y="886"/>
                  </a:lnTo>
                  <a:lnTo>
                    <a:pt x="426" y="690"/>
                  </a:lnTo>
                  <a:lnTo>
                    <a:pt x="416" y="513"/>
                  </a:lnTo>
                  <a:lnTo>
                    <a:pt x="407" y="358"/>
                  </a:lnTo>
                  <a:lnTo>
                    <a:pt x="398" y="221"/>
                  </a:lnTo>
                  <a:lnTo>
                    <a:pt x="388" y="103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68" y="40"/>
                  </a:lnTo>
                  <a:lnTo>
                    <a:pt x="351" y="94"/>
                  </a:lnTo>
                  <a:lnTo>
                    <a:pt x="331" y="162"/>
                  </a:lnTo>
                  <a:lnTo>
                    <a:pt x="308" y="244"/>
                  </a:lnTo>
                  <a:lnTo>
                    <a:pt x="284" y="342"/>
                  </a:lnTo>
                  <a:lnTo>
                    <a:pt x="257" y="452"/>
                  </a:lnTo>
                  <a:lnTo>
                    <a:pt x="227" y="576"/>
                  </a:lnTo>
                  <a:lnTo>
                    <a:pt x="199" y="713"/>
                  </a:lnTo>
                  <a:lnTo>
                    <a:pt x="185" y="786"/>
                  </a:lnTo>
                  <a:lnTo>
                    <a:pt x="169" y="863"/>
                  </a:lnTo>
                  <a:lnTo>
                    <a:pt x="156" y="943"/>
                  </a:lnTo>
                  <a:lnTo>
                    <a:pt x="141" y="1026"/>
                  </a:lnTo>
                  <a:lnTo>
                    <a:pt x="127" y="1111"/>
                  </a:lnTo>
                  <a:lnTo>
                    <a:pt x="113" y="1200"/>
                  </a:lnTo>
                  <a:lnTo>
                    <a:pt x="100" y="1292"/>
                  </a:lnTo>
                  <a:lnTo>
                    <a:pt x="86" y="1387"/>
                  </a:lnTo>
                  <a:lnTo>
                    <a:pt x="74" y="1485"/>
                  </a:lnTo>
                  <a:lnTo>
                    <a:pt x="62" y="1586"/>
                  </a:lnTo>
                  <a:lnTo>
                    <a:pt x="51" y="1688"/>
                  </a:lnTo>
                  <a:lnTo>
                    <a:pt x="41" y="1795"/>
                  </a:lnTo>
                  <a:lnTo>
                    <a:pt x="30" y="1904"/>
                  </a:lnTo>
                  <a:lnTo>
                    <a:pt x="22" y="2015"/>
                  </a:lnTo>
                  <a:lnTo>
                    <a:pt x="14" y="2130"/>
                  </a:lnTo>
                  <a:lnTo>
                    <a:pt x="6" y="2247"/>
                  </a:lnTo>
                  <a:lnTo>
                    <a:pt x="6" y="2247"/>
                  </a:lnTo>
                  <a:close/>
                </a:path>
              </a:pathLst>
            </a:custGeom>
            <a:solidFill>
              <a:srgbClr val="725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 rot="15807068" flipH="1">
              <a:off x="4183503" y="2339725"/>
              <a:ext cx="455371" cy="2152486"/>
            </a:xfrm>
            <a:custGeom>
              <a:avLst/>
              <a:gdLst>
                <a:gd name="T0" fmla="*/ 490 w 490"/>
                <a:gd name="T1" fmla="*/ 2231 h 4318"/>
                <a:gd name="T2" fmla="*/ 489 w 490"/>
                <a:gd name="T3" fmla="*/ 2127 h 4318"/>
                <a:gd name="T4" fmla="*/ 485 w 490"/>
                <a:gd name="T5" fmla="*/ 2022 h 4318"/>
                <a:gd name="T6" fmla="*/ 469 w 490"/>
                <a:gd name="T7" fmla="*/ 1816 h 4318"/>
                <a:gd name="T8" fmla="*/ 446 w 490"/>
                <a:gd name="T9" fmla="*/ 1611 h 4318"/>
                <a:gd name="T10" fmla="*/ 415 w 490"/>
                <a:gd name="T11" fmla="*/ 1412 h 4318"/>
                <a:gd name="T12" fmla="*/ 379 w 490"/>
                <a:gd name="T13" fmla="*/ 1220 h 4318"/>
                <a:gd name="T14" fmla="*/ 339 w 490"/>
                <a:gd name="T15" fmla="*/ 1035 h 4318"/>
                <a:gd name="T16" fmla="*/ 295 w 490"/>
                <a:gd name="T17" fmla="*/ 861 h 4318"/>
                <a:gd name="T18" fmla="*/ 250 w 490"/>
                <a:gd name="T19" fmla="*/ 698 h 4318"/>
                <a:gd name="T20" fmla="*/ 206 w 490"/>
                <a:gd name="T21" fmla="*/ 547 h 4318"/>
                <a:gd name="T22" fmla="*/ 162 w 490"/>
                <a:gd name="T23" fmla="*/ 412 h 4318"/>
                <a:gd name="T24" fmla="*/ 86 w 490"/>
                <a:gd name="T25" fmla="*/ 192 h 4318"/>
                <a:gd name="T26" fmla="*/ 31 w 490"/>
                <a:gd name="T27" fmla="*/ 50 h 4318"/>
                <a:gd name="T28" fmla="*/ 10 w 490"/>
                <a:gd name="T29" fmla="*/ 0 h 4318"/>
                <a:gd name="T30" fmla="*/ 0 w 490"/>
                <a:gd name="T31" fmla="*/ 32 h 4318"/>
                <a:gd name="T32" fmla="*/ 18 w 490"/>
                <a:gd name="T33" fmla="*/ 253 h 4318"/>
                <a:gd name="T34" fmla="*/ 36 w 490"/>
                <a:gd name="T35" fmla="*/ 545 h 4318"/>
                <a:gd name="T36" fmla="*/ 55 w 490"/>
                <a:gd name="T37" fmla="*/ 918 h 4318"/>
                <a:gd name="T38" fmla="*/ 72 w 490"/>
                <a:gd name="T39" fmla="*/ 1381 h 4318"/>
                <a:gd name="T40" fmla="*/ 86 w 490"/>
                <a:gd name="T41" fmla="*/ 1942 h 4318"/>
                <a:gd name="T42" fmla="*/ 99 w 490"/>
                <a:gd name="T43" fmla="*/ 2613 h 4318"/>
                <a:gd name="T44" fmla="*/ 107 w 490"/>
                <a:gd name="T45" fmla="*/ 3402 h 4318"/>
                <a:gd name="T46" fmla="*/ 110 w 490"/>
                <a:gd name="T47" fmla="*/ 4318 h 4318"/>
                <a:gd name="T48" fmla="*/ 115 w 490"/>
                <a:gd name="T49" fmla="*/ 4316 h 4318"/>
                <a:gd name="T50" fmla="*/ 128 w 490"/>
                <a:gd name="T51" fmla="*/ 4307 h 4318"/>
                <a:gd name="T52" fmla="*/ 141 w 490"/>
                <a:gd name="T53" fmla="*/ 4293 h 4318"/>
                <a:gd name="T54" fmla="*/ 161 w 490"/>
                <a:gd name="T55" fmla="*/ 4263 h 4318"/>
                <a:gd name="T56" fmla="*/ 190 w 490"/>
                <a:gd name="T57" fmla="*/ 4206 h 4318"/>
                <a:gd name="T58" fmla="*/ 221 w 490"/>
                <a:gd name="T59" fmla="*/ 4131 h 4318"/>
                <a:gd name="T60" fmla="*/ 252 w 490"/>
                <a:gd name="T61" fmla="*/ 4039 h 4318"/>
                <a:gd name="T62" fmla="*/ 284 w 490"/>
                <a:gd name="T63" fmla="*/ 3932 h 4318"/>
                <a:gd name="T64" fmla="*/ 315 w 490"/>
                <a:gd name="T65" fmla="*/ 3809 h 4318"/>
                <a:gd name="T66" fmla="*/ 346 w 490"/>
                <a:gd name="T67" fmla="*/ 3674 h 4318"/>
                <a:gd name="T68" fmla="*/ 375 w 490"/>
                <a:gd name="T69" fmla="*/ 3526 h 4318"/>
                <a:gd name="T70" fmla="*/ 402 w 490"/>
                <a:gd name="T71" fmla="*/ 3366 h 4318"/>
                <a:gd name="T72" fmla="*/ 427 w 490"/>
                <a:gd name="T73" fmla="*/ 3197 h 4318"/>
                <a:gd name="T74" fmla="*/ 448 w 490"/>
                <a:gd name="T75" fmla="*/ 3017 h 4318"/>
                <a:gd name="T76" fmla="*/ 465 w 490"/>
                <a:gd name="T77" fmla="*/ 2830 h 4318"/>
                <a:gd name="T78" fmla="*/ 479 w 490"/>
                <a:gd name="T79" fmla="*/ 2636 h 4318"/>
                <a:gd name="T80" fmla="*/ 487 w 490"/>
                <a:gd name="T81" fmla="*/ 2436 h 4318"/>
                <a:gd name="T82" fmla="*/ 490 w 490"/>
                <a:gd name="T83" fmla="*/ 2231 h 4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0" h="4318">
                  <a:moveTo>
                    <a:pt x="490" y="2231"/>
                  </a:moveTo>
                  <a:lnTo>
                    <a:pt x="490" y="2231"/>
                  </a:lnTo>
                  <a:lnTo>
                    <a:pt x="490" y="2179"/>
                  </a:lnTo>
                  <a:lnTo>
                    <a:pt x="489" y="2127"/>
                  </a:lnTo>
                  <a:lnTo>
                    <a:pt x="487" y="2074"/>
                  </a:lnTo>
                  <a:lnTo>
                    <a:pt x="485" y="2022"/>
                  </a:lnTo>
                  <a:lnTo>
                    <a:pt x="479" y="1919"/>
                  </a:lnTo>
                  <a:lnTo>
                    <a:pt x="469" y="1816"/>
                  </a:lnTo>
                  <a:lnTo>
                    <a:pt x="459" y="1713"/>
                  </a:lnTo>
                  <a:lnTo>
                    <a:pt x="446" y="1611"/>
                  </a:lnTo>
                  <a:lnTo>
                    <a:pt x="431" y="1512"/>
                  </a:lnTo>
                  <a:lnTo>
                    <a:pt x="415" y="1412"/>
                  </a:lnTo>
                  <a:lnTo>
                    <a:pt x="398" y="1315"/>
                  </a:lnTo>
                  <a:lnTo>
                    <a:pt x="379" y="1220"/>
                  </a:lnTo>
                  <a:lnTo>
                    <a:pt x="359" y="1126"/>
                  </a:lnTo>
                  <a:lnTo>
                    <a:pt x="339" y="1035"/>
                  </a:lnTo>
                  <a:lnTo>
                    <a:pt x="317" y="947"/>
                  </a:lnTo>
                  <a:lnTo>
                    <a:pt x="295" y="861"/>
                  </a:lnTo>
                  <a:lnTo>
                    <a:pt x="273" y="778"/>
                  </a:lnTo>
                  <a:lnTo>
                    <a:pt x="250" y="698"/>
                  </a:lnTo>
                  <a:lnTo>
                    <a:pt x="229" y="621"/>
                  </a:lnTo>
                  <a:lnTo>
                    <a:pt x="206" y="547"/>
                  </a:lnTo>
                  <a:lnTo>
                    <a:pt x="184" y="478"/>
                  </a:lnTo>
                  <a:lnTo>
                    <a:pt x="162" y="412"/>
                  </a:lnTo>
                  <a:lnTo>
                    <a:pt x="122" y="293"/>
                  </a:lnTo>
                  <a:lnTo>
                    <a:pt x="86" y="192"/>
                  </a:lnTo>
                  <a:lnTo>
                    <a:pt x="55" y="110"/>
                  </a:lnTo>
                  <a:lnTo>
                    <a:pt x="31" y="5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8" y="135"/>
                  </a:lnTo>
                  <a:lnTo>
                    <a:pt x="18" y="253"/>
                  </a:lnTo>
                  <a:lnTo>
                    <a:pt x="27" y="390"/>
                  </a:lnTo>
                  <a:lnTo>
                    <a:pt x="36" y="545"/>
                  </a:lnTo>
                  <a:lnTo>
                    <a:pt x="46" y="722"/>
                  </a:lnTo>
                  <a:lnTo>
                    <a:pt x="55" y="918"/>
                  </a:lnTo>
                  <a:lnTo>
                    <a:pt x="63" y="1138"/>
                  </a:lnTo>
                  <a:lnTo>
                    <a:pt x="72" y="1381"/>
                  </a:lnTo>
                  <a:lnTo>
                    <a:pt x="80" y="1649"/>
                  </a:lnTo>
                  <a:lnTo>
                    <a:pt x="86" y="1942"/>
                  </a:lnTo>
                  <a:lnTo>
                    <a:pt x="94" y="2264"/>
                  </a:lnTo>
                  <a:lnTo>
                    <a:pt x="99" y="2613"/>
                  </a:lnTo>
                  <a:lnTo>
                    <a:pt x="103" y="2992"/>
                  </a:lnTo>
                  <a:lnTo>
                    <a:pt x="107" y="3402"/>
                  </a:lnTo>
                  <a:lnTo>
                    <a:pt x="109" y="3843"/>
                  </a:lnTo>
                  <a:lnTo>
                    <a:pt x="110" y="4318"/>
                  </a:lnTo>
                  <a:lnTo>
                    <a:pt x="110" y="4318"/>
                  </a:lnTo>
                  <a:lnTo>
                    <a:pt x="115" y="4316"/>
                  </a:lnTo>
                  <a:lnTo>
                    <a:pt x="122" y="4312"/>
                  </a:lnTo>
                  <a:lnTo>
                    <a:pt x="128" y="4307"/>
                  </a:lnTo>
                  <a:lnTo>
                    <a:pt x="134" y="4300"/>
                  </a:lnTo>
                  <a:lnTo>
                    <a:pt x="141" y="4293"/>
                  </a:lnTo>
                  <a:lnTo>
                    <a:pt x="148" y="4284"/>
                  </a:lnTo>
                  <a:lnTo>
                    <a:pt x="161" y="4263"/>
                  </a:lnTo>
                  <a:lnTo>
                    <a:pt x="176" y="4236"/>
                  </a:lnTo>
                  <a:lnTo>
                    <a:pt x="190" y="4206"/>
                  </a:lnTo>
                  <a:lnTo>
                    <a:pt x="206" y="4170"/>
                  </a:lnTo>
                  <a:lnTo>
                    <a:pt x="221" y="4131"/>
                  </a:lnTo>
                  <a:lnTo>
                    <a:pt x="237" y="4087"/>
                  </a:lnTo>
                  <a:lnTo>
                    <a:pt x="252" y="4039"/>
                  </a:lnTo>
                  <a:lnTo>
                    <a:pt x="268" y="3988"/>
                  </a:lnTo>
                  <a:lnTo>
                    <a:pt x="284" y="3932"/>
                  </a:lnTo>
                  <a:lnTo>
                    <a:pt x="299" y="3873"/>
                  </a:lnTo>
                  <a:lnTo>
                    <a:pt x="315" y="3809"/>
                  </a:lnTo>
                  <a:lnTo>
                    <a:pt x="330" y="3744"/>
                  </a:lnTo>
                  <a:lnTo>
                    <a:pt x="346" y="3674"/>
                  </a:lnTo>
                  <a:lnTo>
                    <a:pt x="360" y="3602"/>
                  </a:lnTo>
                  <a:lnTo>
                    <a:pt x="375" y="3526"/>
                  </a:lnTo>
                  <a:lnTo>
                    <a:pt x="388" y="3447"/>
                  </a:lnTo>
                  <a:lnTo>
                    <a:pt x="402" y="3366"/>
                  </a:lnTo>
                  <a:lnTo>
                    <a:pt x="414" y="3283"/>
                  </a:lnTo>
                  <a:lnTo>
                    <a:pt x="427" y="3197"/>
                  </a:lnTo>
                  <a:lnTo>
                    <a:pt x="437" y="3108"/>
                  </a:lnTo>
                  <a:lnTo>
                    <a:pt x="448" y="3017"/>
                  </a:lnTo>
                  <a:lnTo>
                    <a:pt x="457" y="2925"/>
                  </a:lnTo>
                  <a:lnTo>
                    <a:pt x="465" y="2830"/>
                  </a:lnTo>
                  <a:lnTo>
                    <a:pt x="473" y="2734"/>
                  </a:lnTo>
                  <a:lnTo>
                    <a:pt x="479" y="2636"/>
                  </a:lnTo>
                  <a:lnTo>
                    <a:pt x="484" y="2536"/>
                  </a:lnTo>
                  <a:lnTo>
                    <a:pt x="487" y="2436"/>
                  </a:lnTo>
                  <a:lnTo>
                    <a:pt x="489" y="2334"/>
                  </a:lnTo>
                  <a:lnTo>
                    <a:pt x="490" y="2231"/>
                  </a:lnTo>
                  <a:lnTo>
                    <a:pt x="490" y="2231"/>
                  </a:lnTo>
                  <a:close/>
                </a:path>
              </a:pathLst>
            </a:custGeom>
            <a:solidFill>
              <a:srgbClr val="8663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31" name="Group 130" descr="Gears icon."/>
          <p:cNvGrpSpPr/>
          <p:nvPr/>
        </p:nvGrpSpPr>
        <p:grpSpPr>
          <a:xfrm>
            <a:off x="8876840" y="2919577"/>
            <a:ext cx="802897" cy="2194427"/>
            <a:chOff x="5571205" y="3604200"/>
            <a:chExt cx="802897" cy="2194427"/>
          </a:xfrm>
        </p:grpSpPr>
        <p:sp>
          <p:nvSpPr>
            <p:cNvPr id="132" name="Freeform 131"/>
            <p:cNvSpPr>
              <a:spLocks/>
            </p:cNvSpPr>
            <p:nvPr/>
          </p:nvSpPr>
          <p:spPr bwMode="auto">
            <a:xfrm rot="10231410" flipH="1">
              <a:off x="5571205" y="3661095"/>
              <a:ext cx="455371" cy="2137532"/>
            </a:xfrm>
            <a:custGeom>
              <a:avLst/>
              <a:gdLst>
                <a:gd name="T0" fmla="*/ 6 w 490"/>
                <a:gd name="T1" fmla="*/ 2247 h 4288"/>
                <a:gd name="T2" fmla="*/ 2 w 490"/>
                <a:gd name="T3" fmla="*/ 2352 h 4288"/>
                <a:gd name="T4" fmla="*/ 0 w 490"/>
                <a:gd name="T5" fmla="*/ 2456 h 4288"/>
                <a:gd name="T6" fmla="*/ 4 w 490"/>
                <a:gd name="T7" fmla="*/ 2658 h 4288"/>
                <a:gd name="T8" fmla="*/ 17 w 490"/>
                <a:gd name="T9" fmla="*/ 2853 h 4288"/>
                <a:gd name="T10" fmla="*/ 36 w 490"/>
                <a:gd name="T11" fmla="*/ 3040 h 4288"/>
                <a:gd name="T12" fmla="*/ 63 w 490"/>
                <a:gd name="T13" fmla="*/ 3219 h 4288"/>
                <a:gd name="T14" fmla="*/ 96 w 490"/>
                <a:gd name="T15" fmla="*/ 3387 h 4288"/>
                <a:gd name="T16" fmla="*/ 133 w 490"/>
                <a:gd name="T17" fmla="*/ 3545 h 4288"/>
                <a:gd name="T18" fmla="*/ 173 w 490"/>
                <a:gd name="T19" fmla="*/ 3689 h 4288"/>
                <a:gd name="T20" fmla="*/ 215 w 490"/>
                <a:gd name="T21" fmla="*/ 3821 h 4288"/>
                <a:gd name="T22" fmla="*/ 259 w 490"/>
                <a:gd name="T23" fmla="*/ 3938 h 4288"/>
                <a:gd name="T24" fmla="*/ 302 w 490"/>
                <a:gd name="T25" fmla="*/ 4041 h 4288"/>
                <a:gd name="T26" fmla="*/ 345 w 490"/>
                <a:gd name="T27" fmla="*/ 4127 h 4288"/>
                <a:gd name="T28" fmla="*/ 385 w 490"/>
                <a:gd name="T29" fmla="*/ 4196 h 4288"/>
                <a:gd name="T30" fmla="*/ 423 w 490"/>
                <a:gd name="T31" fmla="*/ 4246 h 4288"/>
                <a:gd name="T32" fmla="*/ 439 w 490"/>
                <a:gd name="T33" fmla="*/ 4264 h 4288"/>
                <a:gd name="T34" fmla="*/ 455 w 490"/>
                <a:gd name="T35" fmla="*/ 4277 h 4288"/>
                <a:gd name="T36" fmla="*/ 469 w 490"/>
                <a:gd name="T37" fmla="*/ 4285 h 4288"/>
                <a:gd name="T38" fmla="*/ 483 w 490"/>
                <a:gd name="T39" fmla="*/ 4288 h 4288"/>
                <a:gd name="T40" fmla="*/ 486 w 490"/>
                <a:gd name="T41" fmla="*/ 4287 h 4288"/>
                <a:gd name="T42" fmla="*/ 490 w 490"/>
                <a:gd name="T43" fmla="*/ 4286 h 4288"/>
                <a:gd name="T44" fmla="*/ 487 w 490"/>
                <a:gd name="T45" fmla="*/ 3370 h 4288"/>
                <a:gd name="T46" fmla="*/ 479 w 490"/>
                <a:gd name="T47" fmla="*/ 2581 h 4288"/>
                <a:gd name="T48" fmla="*/ 466 w 490"/>
                <a:gd name="T49" fmla="*/ 1910 h 4288"/>
                <a:gd name="T50" fmla="*/ 452 w 490"/>
                <a:gd name="T51" fmla="*/ 1349 h 4288"/>
                <a:gd name="T52" fmla="*/ 435 w 490"/>
                <a:gd name="T53" fmla="*/ 886 h 4288"/>
                <a:gd name="T54" fmla="*/ 416 w 490"/>
                <a:gd name="T55" fmla="*/ 513 h 4288"/>
                <a:gd name="T56" fmla="*/ 398 w 490"/>
                <a:gd name="T57" fmla="*/ 221 h 4288"/>
                <a:gd name="T58" fmla="*/ 380 w 490"/>
                <a:gd name="T59" fmla="*/ 0 h 4288"/>
                <a:gd name="T60" fmla="*/ 368 w 490"/>
                <a:gd name="T61" fmla="*/ 40 h 4288"/>
                <a:gd name="T62" fmla="*/ 331 w 490"/>
                <a:gd name="T63" fmla="*/ 162 h 4288"/>
                <a:gd name="T64" fmla="*/ 284 w 490"/>
                <a:gd name="T65" fmla="*/ 342 h 4288"/>
                <a:gd name="T66" fmla="*/ 227 w 490"/>
                <a:gd name="T67" fmla="*/ 576 h 4288"/>
                <a:gd name="T68" fmla="*/ 185 w 490"/>
                <a:gd name="T69" fmla="*/ 786 h 4288"/>
                <a:gd name="T70" fmla="*/ 156 w 490"/>
                <a:gd name="T71" fmla="*/ 943 h 4288"/>
                <a:gd name="T72" fmla="*/ 127 w 490"/>
                <a:gd name="T73" fmla="*/ 1111 h 4288"/>
                <a:gd name="T74" fmla="*/ 100 w 490"/>
                <a:gd name="T75" fmla="*/ 1292 h 4288"/>
                <a:gd name="T76" fmla="*/ 74 w 490"/>
                <a:gd name="T77" fmla="*/ 1485 h 4288"/>
                <a:gd name="T78" fmla="*/ 51 w 490"/>
                <a:gd name="T79" fmla="*/ 1688 h 4288"/>
                <a:gd name="T80" fmla="*/ 30 w 490"/>
                <a:gd name="T81" fmla="*/ 1904 h 4288"/>
                <a:gd name="T82" fmla="*/ 14 w 490"/>
                <a:gd name="T83" fmla="*/ 2130 h 4288"/>
                <a:gd name="T84" fmla="*/ 6 w 490"/>
                <a:gd name="T85" fmla="*/ 2247 h 4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0" h="4288">
                  <a:moveTo>
                    <a:pt x="6" y="2247"/>
                  </a:moveTo>
                  <a:lnTo>
                    <a:pt x="6" y="2247"/>
                  </a:lnTo>
                  <a:lnTo>
                    <a:pt x="4" y="2300"/>
                  </a:lnTo>
                  <a:lnTo>
                    <a:pt x="2" y="2352"/>
                  </a:lnTo>
                  <a:lnTo>
                    <a:pt x="1" y="2404"/>
                  </a:lnTo>
                  <a:lnTo>
                    <a:pt x="0" y="2456"/>
                  </a:lnTo>
                  <a:lnTo>
                    <a:pt x="1" y="2557"/>
                  </a:lnTo>
                  <a:lnTo>
                    <a:pt x="4" y="2658"/>
                  </a:lnTo>
                  <a:lnTo>
                    <a:pt x="9" y="2757"/>
                  </a:lnTo>
                  <a:lnTo>
                    <a:pt x="17" y="2853"/>
                  </a:lnTo>
                  <a:lnTo>
                    <a:pt x="25" y="2948"/>
                  </a:lnTo>
                  <a:lnTo>
                    <a:pt x="36" y="3040"/>
                  </a:lnTo>
                  <a:lnTo>
                    <a:pt x="49" y="3130"/>
                  </a:lnTo>
                  <a:lnTo>
                    <a:pt x="63" y="3219"/>
                  </a:lnTo>
                  <a:lnTo>
                    <a:pt x="79" y="3304"/>
                  </a:lnTo>
                  <a:lnTo>
                    <a:pt x="96" y="3387"/>
                  </a:lnTo>
                  <a:lnTo>
                    <a:pt x="114" y="3467"/>
                  </a:lnTo>
                  <a:lnTo>
                    <a:pt x="133" y="3545"/>
                  </a:lnTo>
                  <a:lnTo>
                    <a:pt x="153" y="3618"/>
                  </a:lnTo>
                  <a:lnTo>
                    <a:pt x="173" y="3689"/>
                  </a:lnTo>
                  <a:lnTo>
                    <a:pt x="194" y="3756"/>
                  </a:lnTo>
                  <a:lnTo>
                    <a:pt x="215" y="3821"/>
                  </a:lnTo>
                  <a:lnTo>
                    <a:pt x="237" y="3882"/>
                  </a:lnTo>
                  <a:lnTo>
                    <a:pt x="259" y="3938"/>
                  </a:lnTo>
                  <a:lnTo>
                    <a:pt x="280" y="3992"/>
                  </a:lnTo>
                  <a:lnTo>
                    <a:pt x="302" y="4041"/>
                  </a:lnTo>
                  <a:lnTo>
                    <a:pt x="324" y="4086"/>
                  </a:lnTo>
                  <a:lnTo>
                    <a:pt x="345" y="4127"/>
                  </a:lnTo>
                  <a:lnTo>
                    <a:pt x="366" y="4163"/>
                  </a:lnTo>
                  <a:lnTo>
                    <a:pt x="385" y="4196"/>
                  </a:lnTo>
                  <a:lnTo>
                    <a:pt x="405" y="4224"/>
                  </a:lnTo>
                  <a:lnTo>
                    <a:pt x="423" y="4246"/>
                  </a:lnTo>
                  <a:lnTo>
                    <a:pt x="431" y="4256"/>
                  </a:lnTo>
                  <a:lnTo>
                    <a:pt x="439" y="4264"/>
                  </a:lnTo>
                  <a:lnTo>
                    <a:pt x="448" y="4271"/>
                  </a:lnTo>
                  <a:lnTo>
                    <a:pt x="455" y="4277"/>
                  </a:lnTo>
                  <a:lnTo>
                    <a:pt x="462" y="4282"/>
                  </a:lnTo>
                  <a:lnTo>
                    <a:pt x="469" y="4285"/>
                  </a:lnTo>
                  <a:lnTo>
                    <a:pt x="477" y="4287"/>
                  </a:lnTo>
                  <a:lnTo>
                    <a:pt x="483" y="4288"/>
                  </a:lnTo>
                  <a:lnTo>
                    <a:pt x="483" y="4288"/>
                  </a:lnTo>
                  <a:lnTo>
                    <a:pt x="486" y="4287"/>
                  </a:lnTo>
                  <a:lnTo>
                    <a:pt x="490" y="4286"/>
                  </a:lnTo>
                  <a:lnTo>
                    <a:pt x="490" y="4286"/>
                  </a:lnTo>
                  <a:lnTo>
                    <a:pt x="489" y="3811"/>
                  </a:lnTo>
                  <a:lnTo>
                    <a:pt x="487" y="3370"/>
                  </a:lnTo>
                  <a:lnTo>
                    <a:pt x="483" y="2960"/>
                  </a:lnTo>
                  <a:lnTo>
                    <a:pt x="479" y="2581"/>
                  </a:lnTo>
                  <a:lnTo>
                    <a:pt x="474" y="2232"/>
                  </a:lnTo>
                  <a:lnTo>
                    <a:pt x="466" y="1910"/>
                  </a:lnTo>
                  <a:lnTo>
                    <a:pt x="460" y="1617"/>
                  </a:lnTo>
                  <a:lnTo>
                    <a:pt x="452" y="1349"/>
                  </a:lnTo>
                  <a:lnTo>
                    <a:pt x="443" y="1106"/>
                  </a:lnTo>
                  <a:lnTo>
                    <a:pt x="435" y="886"/>
                  </a:lnTo>
                  <a:lnTo>
                    <a:pt x="426" y="690"/>
                  </a:lnTo>
                  <a:lnTo>
                    <a:pt x="416" y="513"/>
                  </a:lnTo>
                  <a:lnTo>
                    <a:pt x="407" y="358"/>
                  </a:lnTo>
                  <a:lnTo>
                    <a:pt x="398" y="221"/>
                  </a:lnTo>
                  <a:lnTo>
                    <a:pt x="388" y="103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68" y="40"/>
                  </a:lnTo>
                  <a:lnTo>
                    <a:pt x="351" y="94"/>
                  </a:lnTo>
                  <a:lnTo>
                    <a:pt x="331" y="162"/>
                  </a:lnTo>
                  <a:lnTo>
                    <a:pt x="308" y="244"/>
                  </a:lnTo>
                  <a:lnTo>
                    <a:pt x="284" y="342"/>
                  </a:lnTo>
                  <a:lnTo>
                    <a:pt x="257" y="452"/>
                  </a:lnTo>
                  <a:lnTo>
                    <a:pt x="227" y="576"/>
                  </a:lnTo>
                  <a:lnTo>
                    <a:pt x="199" y="713"/>
                  </a:lnTo>
                  <a:lnTo>
                    <a:pt x="185" y="786"/>
                  </a:lnTo>
                  <a:lnTo>
                    <a:pt x="169" y="863"/>
                  </a:lnTo>
                  <a:lnTo>
                    <a:pt x="156" y="943"/>
                  </a:lnTo>
                  <a:lnTo>
                    <a:pt x="141" y="1026"/>
                  </a:lnTo>
                  <a:lnTo>
                    <a:pt x="127" y="1111"/>
                  </a:lnTo>
                  <a:lnTo>
                    <a:pt x="113" y="1200"/>
                  </a:lnTo>
                  <a:lnTo>
                    <a:pt x="100" y="1292"/>
                  </a:lnTo>
                  <a:lnTo>
                    <a:pt x="86" y="1387"/>
                  </a:lnTo>
                  <a:lnTo>
                    <a:pt x="74" y="1485"/>
                  </a:lnTo>
                  <a:lnTo>
                    <a:pt x="62" y="1586"/>
                  </a:lnTo>
                  <a:lnTo>
                    <a:pt x="51" y="1688"/>
                  </a:lnTo>
                  <a:lnTo>
                    <a:pt x="41" y="1795"/>
                  </a:lnTo>
                  <a:lnTo>
                    <a:pt x="30" y="1904"/>
                  </a:lnTo>
                  <a:lnTo>
                    <a:pt x="22" y="2015"/>
                  </a:lnTo>
                  <a:lnTo>
                    <a:pt x="14" y="2130"/>
                  </a:lnTo>
                  <a:lnTo>
                    <a:pt x="6" y="2247"/>
                  </a:lnTo>
                  <a:lnTo>
                    <a:pt x="6" y="2247"/>
                  </a:lnTo>
                  <a:close/>
                </a:path>
              </a:pathLst>
            </a:custGeom>
            <a:solidFill>
              <a:srgbClr val="1C8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 rot="10231410" flipH="1">
              <a:off x="5918731" y="3604200"/>
              <a:ext cx="455371" cy="2152487"/>
            </a:xfrm>
            <a:custGeom>
              <a:avLst/>
              <a:gdLst>
                <a:gd name="T0" fmla="*/ 490 w 490"/>
                <a:gd name="T1" fmla="*/ 2231 h 4318"/>
                <a:gd name="T2" fmla="*/ 489 w 490"/>
                <a:gd name="T3" fmla="*/ 2127 h 4318"/>
                <a:gd name="T4" fmla="*/ 485 w 490"/>
                <a:gd name="T5" fmla="*/ 2022 h 4318"/>
                <a:gd name="T6" fmla="*/ 469 w 490"/>
                <a:gd name="T7" fmla="*/ 1816 h 4318"/>
                <a:gd name="T8" fmla="*/ 446 w 490"/>
                <a:gd name="T9" fmla="*/ 1611 h 4318"/>
                <a:gd name="T10" fmla="*/ 415 w 490"/>
                <a:gd name="T11" fmla="*/ 1412 h 4318"/>
                <a:gd name="T12" fmla="*/ 379 w 490"/>
                <a:gd name="T13" fmla="*/ 1220 h 4318"/>
                <a:gd name="T14" fmla="*/ 339 w 490"/>
                <a:gd name="T15" fmla="*/ 1035 h 4318"/>
                <a:gd name="T16" fmla="*/ 295 w 490"/>
                <a:gd name="T17" fmla="*/ 861 h 4318"/>
                <a:gd name="T18" fmla="*/ 250 w 490"/>
                <a:gd name="T19" fmla="*/ 698 h 4318"/>
                <a:gd name="T20" fmla="*/ 206 w 490"/>
                <a:gd name="T21" fmla="*/ 547 h 4318"/>
                <a:gd name="T22" fmla="*/ 162 w 490"/>
                <a:gd name="T23" fmla="*/ 412 h 4318"/>
                <a:gd name="T24" fmla="*/ 86 w 490"/>
                <a:gd name="T25" fmla="*/ 192 h 4318"/>
                <a:gd name="T26" fmla="*/ 31 w 490"/>
                <a:gd name="T27" fmla="*/ 50 h 4318"/>
                <a:gd name="T28" fmla="*/ 10 w 490"/>
                <a:gd name="T29" fmla="*/ 0 h 4318"/>
                <a:gd name="T30" fmla="*/ 0 w 490"/>
                <a:gd name="T31" fmla="*/ 32 h 4318"/>
                <a:gd name="T32" fmla="*/ 18 w 490"/>
                <a:gd name="T33" fmla="*/ 253 h 4318"/>
                <a:gd name="T34" fmla="*/ 36 w 490"/>
                <a:gd name="T35" fmla="*/ 545 h 4318"/>
                <a:gd name="T36" fmla="*/ 55 w 490"/>
                <a:gd name="T37" fmla="*/ 918 h 4318"/>
                <a:gd name="T38" fmla="*/ 72 w 490"/>
                <a:gd name="T39" fmla="*/ 1381 h 4318"/>
                <a:gd name="T40" fmla="*/ 86 w 490"/>
                <a:gd name="T41" fmla="*/ 1942 h 4318"/>
                <a:gd name="T42" fmla="*/ 99 w 490"/>
                <a:gd name="T43" fmla="*/ 2613 h 4318"/>
                <a:gd name="T44" fmla="*/ 107 w 490"/>
                <a:gd name="T45" fmla="*/ 3402 h 4318"/>
                <a:gd name="T46" fmla="*/ 110 w 490"/>
                <a:gd name="T47" fmla="*/ 4318 h 4318"/>
                <a:gd name="T48" fmla="*/ 115 w 490"/>
                <a:gd name="T49" fmla="*/ 4316 h 4318"/>
                <a:gd name="T50" fmla="*/ 128 w 490"/>
                <a:gd name="T51" fmla="*/ 4307 h 4318"/>
                <a:gd name="T52" fmla="*/ 141 w 490"/>
                <a:gd name="T53" fmla="*/ 4293 h 4318"/>
                <a:gd name="T54" fmla="*/ 161 w 490"/>
                <a:gd name="T55" fmla="*/ 4263 h 4318"/>
                <a:gd name="T56" fmla="*/ 190 w 490"/>
                <a:gd name="T57" fmla="*/ 4206 h 4318"/>
                <a:gd name="T58" fmla="*/ 221 w 490"/>
                <a:gd name="T59" fmla="*/ 4131 h 4318"/>
                <a:gd name="T60" fmla="*/ 252 w 490"/>
                <a:gd name="T61" fmla="*/ 4039 h 4318"/>
                <a:gd name="T62" fmla="*/ 284 w 490"/>
                <a:gd name="T63" fmla="*/ 3932 h 4318"/>
                <a:gd name="T64" fmla="*/ 315 w 490"/>
                <a:gd name="T65" fmla="*/ 3809 h 4318"/>
                <a:gd name="T66" fmla="*/ 346 w 490"/>
                <a:gd name="T67" fmla="*/ 3674 h 4318"/>
                <a:gd name="T68" fmla="*/ 375 w 490"/>
                <a:gd name="T69" fmla="*/ 3526 h 4318"/>
                <a:gd name="T70" fmla="*/ 402 w 490"/>
                <a:gd name="T71" fmla="*/ 3366 h 4318"/>
                <a:gd name="T72" fmla="*/ 427 w 490"/>
                <a:gd name="T73" fmla="*/ 3197 h 4318"/>
                <a:gd name="T74" fmla="*/ 448 w 490"/>
                <a:gd name="T75" fmla="*/ 3017 h 4318"/>
                <a:gd name="T76" fmla="*/ 465 w 490"/>
                <a:gd name="T77" fmla="*/ 2830 h 4318"/>
                <a:gd name="T78" fmla="*/ 479 w 490"/>
                <a:gd name="T79" fmla="*/ 2636 h 4318"/>
                <a:gd name="T80" fmla="*/ 487 w 490"/>
                <a:gd name="T81" fmla="*/ 2436 h 4318"/>
                <a:gd name="T82" fmla="*/ 490 w 490"/>
                <a:gd name="T83" fmla="*/ 2231 h 4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0" h="4318">
                  <a:moveTo>
                    <a:pt x="490" y="2231"/>
                  </a:moveTo>
                  <a:lnTo>
                    <a:pt x="490" y="2231"/>
                  </a:lnTo>
                  <a:lnTo>
                    <a:pt x="490" y="2179"/>
                  </a:lnTo>
                  <a:lnTo>
                    <a:pt x="489" y="2127"/>
                  </a:lnTo>
                  <a:lnTo>
                    <a:pt x="487" y="2074"/>
                  </a:lnTo>
                  <a:lnTo>
                    <a:pt x="485" y="2022"/>
                  </a:lnTo>
                  <a:lnTo>
                    <a:pt x="479" y="1919"/>
                  </a:lnTo>
                  <a:lnTo>
                    <a:pt x="469" y="1816"/>
                  </a:lnTo>
                  <a:lnTo>
                    <a:pt x="459" y="1713"/>
                  </a:lnTo>
                  <a:lnTo>
                    <a:pt x="446" y="1611"/>
                  </a:lnTo>
                  <a:lnTo>
                    <a:pt x="431" y="1512"/>
                  </a:lnTo>
                  <a:lnTo>
                    <a:pt x="415" y="1412"/>
                  </a:lnTo>
                  <a:lnTo>
                    <a:pt x="398" y="1315"/>
                  </a:lnTo>
                  <a:lnTo>
                    <a:pt x="379" y="1220"/>
                  </a:lnTo>
                  <a:lnTo>
                    <a:pt x="359" y="1126"/>
                  </a:lnTo>
                  <a:lnTo>
                    <a:pt x="339" y="1035"/>
                  </a:lnTo>
                  <a:lnTo>
                    <a:pt x="317" y="947"/>
                  </a:lnTo>
                  <a:lnTo>
                    <a:pt x="295" y="861"/>
                  </a:lnTo>
                  <a:lnTo>
                    <a:pt x="273" y="778"/>
                  </a:lnTo>
                  <a:lnTo>
                    <a:pt x="250" y="698"/>
                  </a:lnTo>
                  <a:lnTo>
                    <a:pt x="229" y="621"/>
                  </a:lnTo>
                  <a:lnTo>
                    <a:pt x="206" y="547"/>
                  </a:lnTo>
                  <a:lnTo>
                    <a:pt x="184" y="478"/>
                  </a:lnTo>
                  <a:lnTo>
                    <a:pt x="162" y="412"/>
                  </a:lnTo>
                  <a:lnTo>
                    <a:pt x="122" y="293"/>
                  </a:lnTo>
                  <a:lnTo>
                    <a:pt x="86" y="192"/>
                  </a:lnTo>
                  <a:lnTo>
                    <a:pt x="55" y="110"/>
                  </a:lnTo>
                  <a:lnTo>
                    <a:pt x="31" y="5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8" y="135"/>
                  </a:lnTo>
                  <a:lnTo>
                    <a:pt x="18" y="253"/>
                  </a:lnTo>
                  <a:lnTo>
                    <a:pt x="27" y="390"/>
                  </a:lnTo>
                  <a:lnTo>
                    <a:pt x="36" y="545"/>
                  </a:lnTo>
                  <a:lnTo>
                    <a:pt x="46" y="722"/>
                  </a:lnTo>
                  <a:lnTo>
                    <a:pt x="55" y="918"/>
                  </a:lnTo>
                  <a:lnTo>
                    <a:pt x="63" y="1138"/>
                  </a:lnTo>
                  <a:lnTo>
                    <a:pt x="72" y="1381"/>
                  </a:lnTo>
                  <a:lnTo>
                    <a:pt x="80" y="1649"/>
                  </a:lnTo>
                  <a:lnTo>
                    <a:pt x="86" y="1942"/>
                  </a:lnTo>
                  <a:lnTo>
                    <a:pt x="94" y="2264"/>
                  </a:lnTo>
                  <a:lnTo>
                    <a:pt x="99" y="2613"/>
                  </a:lnTo>
                  <a:lnTo>
                    <a:pt x="103" y="2992"/>
                  </a:lnTo>
                  <a:lnTo>
                    <a:pt x="107" y="3402"/>
                  </a:lnTo>
                  <a:lnTo>
                    <a:pt x="109" y="3843"/>
                  </a:lnTo>
                  <a:lnTo>
                    <a:pt x="110" y="4318"/>
                  </a:lnTo>
                  <a:lnTo>
                    <a:pt x="110" y="4318"/>
                  </a:lnTo>
                  <a:lnTo>
                    <a:pt x="115" y="4316"/>
                  </a:lnTo>
                  <a:lnTo>
                    <a:pt x="122" y="4312"/>
                  </a:lnTo>
                  <a:lnTo>
                    <a:pt x="128" y="4307"/>
                  </a:lnTo>
                  <a:lnTo>
                    <a:pt x="134" y="4300"/>
                  </a:lnTo>
                  <a:lnTo>
                    <a:pt x="141" y="4293"/>
                  </a:lnTo>
                  <a:lnTo>
                    <a:pt x="148" y="4284"/>
                  </a:lnTo>
                  <a:lnTo>
                    <a:pt x="161" y="4263"/>
                  </a:lnTo>
                  <a:lnTo>
                    <a:pt x="176" y="4236"/>
                  </a:lnTo>
                  <a:lnTo>
                    <a:pt x="190" y="4206"/>
                  </a:lnTo>
                  <a:lnTo>
                    <a:pt x="206" y="4170"/>
                  </a:lnTo>
                  <a:lnTo>
                    <a:pt x="221" y="4131"/>
                  </a:lnTo>
                  <a:lnTo>
                    <a:pt x="237" y="4087"/>
                  </a:lnTo>
                  <a:lnTo>
                    <a:pt x="252" y="4039"/>
                  </a:lnTo>
                  <a:lnTo>
                    <a:pt x="268" y="3988"/>
                  </a:lnTo>
                  <a:lnTo>
                    <a:pt x="284" y="3932"/>
                  </a:lnTo>
                  <a:lnTo>
                    <a:pt x="299" y="3873"/>
                  </a:lnTo>
                  <a:lnTo>
                    <a:pt x="315" y="3809"/>
                  </a:lnTo>
                  <a:lnTo>
                    <a:pt x="330" y="3744"/>
                  </a:lnTo>
                  <a:lnTo>
                    <a:pt x="346" y="3674"/>
                  </a:lnTo>
                  <a:lnTo>
                    <a:pt x="360" y="3602"/>
                  </a:lnTo>
                  <a:lnTo>
                    <a:pt x="375" y="3526"/>
                  </a:lnTo>
                  <a:lnTo>
                    <a:pt x="388" y="3447"/>
                  </a:lnTo>
                  <a:lnTo>
                    <a:pt x="402" y="3366"/>
                  </a:lnTo>
                  <a:lnTo>
                    <a:pt x="414" y="3283"/>
                  </a:lnTo>
                  <a:lnTo>
                    <a:pt x="427" y="3197"/>
                  </a:lnTo>
                  <a:lnTo>
                    <a:pt x="437" y="3108"/>
                  </a:lnTo>
                  <a:lnTo>
                    <a:pt x="448" y="3017"/>
                  </a:lnTo>
                  <a:lnTo>
                    <a:pt x="457" y="2925"/>
                  </a:lnTo>
                  <a:lnTo>
                    <a:pt x="465" y="2830"/>
                  </a:lnTo>
                  <a:lnTo>
                    <a:pt x="473" y="2734"/>
                  </a:lnTo>
                  <a:lnTo>
                    <a:pt x="479" y="2636"/>
                  </a:lnTo>
                  <a:lnTo>
                    <a:pt x="484" y="2536"/>
                  </a:lnTo>
                  <a:lnTo>
                    <a:pt x="487" y="2436"/>
                  </a:lnTo>
                  <a:lnTo>
                    <a:pt x="489" y="2334"/>
                  </a:lnTo>
                  <a:lnTo>
                    <a:pt x="490" y="2231"/>
                  </a:lnTo>
                  <a:lnTo>
                    <a:pt x="490" y="2231"/>
                  </a:lnTo>
                  <a:close/>
                </a:path>
              </a:pathLst>
            </a:custGeom>
            <a:solidFill>
              <a:srgbClr val="1876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35" name="Group 134" descr="Clock icon."/>
          <p:cNvGrpSpPr/>
          <p:nvPr/>
        </p:nvGrpSpPr>
        <p:grpSpPr>
          <a:xfrm>
            <a:off x="9505300" y="1851456"/>
            <a:ext cx="2217058" cy="798918"/>
            <a:chOff x="6224775" y="2513279"/>
            <a:chExt cx="2217058" cy="798918"/>
          </a:xfrm>
        </p:grpSpPr>
        <p:grpSp>
          <p:nvGrpSpPr>
            <p:cNvPr id="138" name="Group 482"/>
            <p:cNvGrpSpPr/>
            <p:nvPr/>
          </p:nvGrpSpPr>
          <p:grpSpPr>
            <a:xfrm>
              <a:off x="7005244" y="2576242"/>
              <a:ext cx="524267" cy="624948"/>
              <a:chOff x="2043113" y="4500563"/>
              <a:chExt cx="239713" cy="285750"/>
            </a:xfrm>
            <a:solidFill>
              <a:srgbClr val="FFFFFF"/>
            </a:solidFill>
            <a:effectLst/>
          </p:grpSpPr>
          <p:sp>
            <p:nvSpPr>
              <p:cNvPr id="140" name="Freeform 365"/>
              <p:cNvSpPr>
                <a:spLocks noEditPoints="1"/>
              </p:cNvSpPr>
              <p:nvPr/>
            </p:nvSpPr>
            <p:spPr bwMode="auto">
              <a:xfrm>
                <a:off x="2043113" y="4533900"/>
                <a:ext cx="239713" cy="69850"/>
              </a:xfrm>
              <a:custGeom>
                <a:avLst/>
                <a:gdLst/>
                <a:ahLst/>
                <a:cxnLst>
                  <a:cxn ang="0">
                    <a:pos x="429" y="23"/>
                  </a:cxn>
                  <a:cxn ang="0">
                    <a:pos x="417" y="13"/>
                  </a:cxn>
                  <a:cxn ang="0">
                    <a:pos x="403" y="6"/>
                  </a:cxn>
                  <a:cxn ang="0">
                    <a:pos x="389" y="1"/>
                  </a:cxn>
                  <a:cxn ang="0">
                    <a:pos x="374" y="0"/>
                  </a:cxn>
                  <a:cxn ang="0">
                    <a:pos x="360" y="1"/>
                  </a:cxn>
                  <a:cxn ang="0">
                    <a:pos x="345" y="5"/>
                  </a:cxn>
                  <a:cxn ang="0">
                    <a:pos x="331" y="11"/>
                  </a:cxn>
                  <a:cxn ang="0">
                    <a:pos x="319" y="21"/>
                  </a:cxn>
                  <a:cxn ang="0">
                    <a:pos x="338" y="29"/>
                  </a:cxn>
                  <a:cxn ang="0">
                    <a:pos x="371" y="52"/>
                  </a:cxn>
                  <a:cxn ang="0">
                    <a:pos x="401" y="80"/>
                  </a:cxn>
                  <a:cxn ang="0">
                    <a:pos x="425" y="112"/>
                  </a:cxn>
                  <a:cxn ang="0">
                    <a:pos x="436" y="130"/>
                  </a:cxn>
                  <a:cxn ang="0">
                    <a:pos x="443" y="118"/>
                  </a:cxn>
                  <a:cxn ang="0">
                    <a:pos x="450" y="104"/>
                  </a:cxn>
                  <a:cxn ang="0">
                    <a:pos x="452" y="90"/>
                  </a:cxn>
                  <a:cxn ang="0">
                    <a:pos x="451" y="62"/>
                  </a:cxn>
                  <a:cxn ang="0">
                    <a:pos x="446" y="48"/>
                  </a:cxn>
                  <a:cxn ang="0">
                    <a:pos x="439" y="35"/>
                  </a:cxn>
                  <a:cxn ang="0">
                    <a:pos x="429" y="23"/>
                  </a:cxn>
                  <a:cxn ang="0">
                    <a:pos x="24" y="23"/>
                  </a:cxn>
                  <a:cxn ang="0">
                    <a:pos x="19" y="28"/>
                  </a:cxn>
                  <a:cxn ang="0">
                    <a:pos x="10" y="41"/>
                  </a:cxn>
                  <a:cxn ang="0">
                    <a:pos x="5" y="54"/>
                  </a:cxn>
                  <a:cxn ang="0">
                    <a:pos x="1" y="69"/>
                  </a:cxn>
                  <a:cxn ang="0">
                    <a:pos x="1" y="91"/>
                  </a:cxn>
                  <a:cxn ang="0">
                    <a:pos x="5" y="105"/>
                  </a:cxn>
                  <a:cxn ang="0">
                    <a:pos x="10" y="118"/>
                  </a:cxn>
                  <a:cxn ang="0">
                    <a:pos x="19" y="131"/>
                  </a:cxn>
                  <a:cxn ang="0">
                    <a:pos x="28" y="112"/>
                  </a:cxn>
                  <a:cxn ang="0">
                    <a:pos x="53" y="80"/>
                  </a:cxn>
                  <a:cxn ang="0">
                    <a:pos x="82" y="52"/>
                  </a:cxn>
                  <a:cxn ang="0">
                    <a:pos x="117" y="30"/>
                  </a:cxn>
                  <a:cxn ang="0">
                    <a:pos x="135" y="21"/>
                  </a:cxn>
                  <a:cxn ang="0">
                    <a:pos x="122" y="11"/>
                  </a:cxn>
                  <a:cxn ang="0">
                    <a:pos x="108" y="5"/>
                  </a:cxn>
                  <a:cxn ang="0">
                    <a:pos x="94" y="1"/>
                  </a:cxn>
                  <a:cxn ang="0">
                    <a:pos x="79" y="0"/>
                  </a:cxn>
                  <a:cxn ang="0">
                    <a:pos x="64" y="1"/>
                  </a:cxn>
                  <a:cxn ang="0">
                    <a:pos x="50" y="6"/>
                  </a:cxn>
                  <a:cxn ang="0">
                    <a:pos x="36" y="13"/>
                  </a:cxn>
                  <a:cxn ang="0">
                    <a:pos x="24" y="23"/>
                  </a:cxn>
                </a:cxnLst>
                <a:rect l="0" t="0" r="r" b="b"/>
                <a:pathLst>
                  <a:path w="453" h="131">
                    <a:moveTo>
                      <a:pt x="429" y="23"/>
                    </a:moveTo>
                    <a:lnTo>
                      <a:pt x="429" y="23"/>
                    </a:lnTo>
                    <a:lnTo>
                      <a:pt x="424" y="17"/>
                    </a:lnTo>
                    <a:lnTo>
                      <a:pt x="417" y="13"/>
                    </a:lnTo>
                    <a:lnTo>
                      <a:pt x="411" y="9"/>
                    </a:lnTo>
                    <a:lnTo>
                      <a:pt x="403" y="6"/>
                    </a:lnTo>
                    <a:lnTo>
                      <a:pt x="397" y="3"/>
                    </a:lnTo>
                    <a:lnTo>
                      <a:pt x="389" y="1"/>
                    </a:lnTo>
                    <a:lnTo>
                      <a:pt x="382" y="0"/>
                    </a:lnTo>
                    <a:lnTo>
                      <a:pt x="374" y="0"/>
                    </a:lnTo>
                    <a:lnTo>
                      <a:pt x="367" y="0"/>
                    </a:lnTo>
                    <a:lnTo>
                      <a:pt x="360" y="1"/>
                    </a:lnTo>
                    <a:lnTo>
                      <a:pt x="353" y="2"/>
                    </a:lnTo>
                    <a:lnTo>
                      <a:pt x="345" y="5"/>
                    </a:lnTo>
                    <a:lnTo>
                      <a:pt x="339" y="8"/>
                    </a:lnTo>
                    <a:lnTo>
                      <a:pt x="331" y="11"/>
                    </a:lnTo>
                    <a:lnTo>
                      <a:pt x="325" y="15"/>
                    </a:lnTo>
                    <a:lnTo>
                      <a:pt x="319" y="21"/>
                    </a:lnTo>
                    <a:lnTo>
                      <a:pt x="319" y="21"/>
                    </a:lnTo>
                    <a:lnTo>
                      <a:pt x="338" y="29"/>
                    </a:lnTo>
                    <a:lnTo>
                      <a:pt x="355" y="40"/>
                    </a:lnTo>
                    <a:lnTo>
                      <a:pt x="371" y="52"/>
                    </a:lnTo>
                    <a:lnTo>
                      <a:pt x="387" y="65"/>
                    </a:lnTo>
                    <a:lnTo>
                      <a:pt x="401" y="80"/>
                    </a:lnTo>
                    <a:lnTo>
                      <a:pt x="414" y="95"/>
                    </a:lnTo>
                    <a:lnTo>
                      <a:pt x="425" y="112"/>
                    </a:lnTo>
                    <a:lnTo>
                      <a:pt x="436" y="130"/>
                    </a:lnTo>
                    <a:lnTo>
                      <a:pt x="436" y="130"/>
                    </a:lnTo>
                    <a:lnTo>
                      <a:pt x="440" y="123"/>
                    </a:lnTo>
                    <a:lnTo>
                      <a:pt x="443" y="118"/>
                    </a:lnTo>
                    <a:lnTo>
                      <a:pt x="446" y="110"/>
                    </a:lnTo>
                    <a:lnTo>
                      <a:pt x="450" y="104"/>
                    </a:lnTo>
                    <a:lnTo>
                      <a:pt x="451" y="97"/>
                    </a:lnTo>
                    <a:lnTo>
                      <a:pt x="452" y="90"/>
                    </a:lnTo>
                    <a:lnTo>
                      <a:pt x="453" y="76"/>
                    </a:lnTo>
                    <a:lnTo>
                      <a:pt x="451" y="62"/>
                    </a:lnTo>
                    <a:lnTo>
                      <a:pt x="448" y="54"/>
                    </a:lnTo>
                    <a:lnTo>
                      <a:pt x="446" y="48"/>
                    </a:lnTo>
                    <a:lnTo>
                      <a:pt x="443" y="41"/>
                    </a:lnTo>
                    <a:lnTo>
                      <a:pt x="439" y="35"/>
                    </a:lnTo>
                    <a:lnTo>
                      <a:pt x="434" y="28"/>
                    </a:lnTo>
                    <a:lnTo>
                      <a:pt x="429" y="23"/>
                    </a:lnTo>
                    <a:lnTo>
                      <a:pt x="429" y="23"/>
                    </a:lnTo>
                    <a:close/>
                    <a:moveTo>
                      <a:pt x="24" y="23"/>
                    </a:moveTo>
                    <a:lnTo>
                      <a:pt x="24" y="23"/>
                    </a:lnTo>
                    <a:lnTo>
                      <a:pt x="19" y="28"/>
                    </a:lnTo>
                    <a:lnTo>
                      <a:pt x="14" y="35"/>
                    </a:lnTo>
                    <a:lnTo>
                      <a:pt x="10" y="41"/>
                    </a:lnTo>
                    <a:lnTo>
                      <a:pt x="7" y="48"/>
                    </a:lnTo>
                    <a:lnTo>
                      <a:pt x="5" y="54"/>
                    </a:lnTo>
                    <a:lnTo>
                      <a:pt x="2" y="62"/>
                    </a:lnTo>
                    <a:lnTo>
                      <a:pt x="1" y="69"/>
                    </a:lnTo>
                    <a:lnTo>
                      <a:pt x="0" y="76"/>
                    </a:lnTo>
                    <a:lnTo>
                      <a:pt x="1" y="91"/>
                    </a:lnTo>
                    <a:lnTo>
                      <a:pt x="2" y="97"/>
                    </a:lnTo>
                    <a:lnTo>
                      <a:pt x="5" y="105"/>
                    </a:lnTo>
                    <a:lnTo>
                      <a:pt x="7" y="111"/>
                    </a:lnTo>
                    <a:lnTo>
                      <a:pt x="10" y="118"/>
                    </a:lnTo>
                    <a:lnTo>
                      <a:pt x="14" y="124"/>
                    </a:lnTo>
                    <a:lnTo>
                      <a:pt x="19" y="131"/>
                    </a:lnTo>
                    <a:lnTo>
                      <a:pt x="19" y="131"/>
                    </a:lnTo>
                    <a:lnTo>
                      <a:pt x="28" y="112"/>
                    </a:lnTo>
                    <a:lnTo>
                      <a:pt x="40" y="96"/>
                    </a:lnTo>
                    <a:lnTo>
                      <a:pt x="53" y="80"/>
                    </a:lnTo>
                    <a:lnTo>
                      <a:pt x="67" y="66"/>
                    </a:lnTo>
                    <a:lnTo>
                      <a:pt x="82" y="52"/>
                    </a:lnTo>
                    <a:lnTo>
                      <a:pt x="98" y="40"/>
                    </a:lnTo>
                    <a:lnTo>
                      <a:pt x="117" y="30"/>
                    </a:lnTo>
                    <a:lnTo>
                      <a:pt x="135" y="21"/>
                    </a:lnTo>
                    <a:lnTo>
                      <a:pt x="135" y="21"/>
                    </a:lnTo>
                    <a:lnTo>
                      <a:pt x="129" y="16"/>
                    </a:lnTo>
                    <a:lnTo>
                      <a:pt x="122" y="11"/>
                    </a:lnTo>
                    <a:lnTo>
                      <a:pt x="116" y="8"/>
                    </a:lnTo>
                    <a:lnTo>
                      <a:pt x="108" y="5"/>
                    </a:lnTo>
                    <a:lnTo>
                      <a:pt x="102" y="2"/>
                    </a:lnTo>
                    <a:lnTo>
                      <a:pt x="94" y="1"/>
                    </a:lnTo>
                    <a:lnTo>
                      <a:pt x="87" y="0"/>
                    </a:lnTo>
                    <a:lnTo>
                      <a:pt x="79" y="0"/>
                    </a:lnTo>
                    <a:lnTo>
                      <a:pt x="71" y="0"/>
                    </a:lnTo>
                    <a:lnTo>
                      <a:pt x="64" y="1"/>
                    </a:lnTo>
                    <a:lnTo>
                      <a:pt x="56" y="3"/>
                    </a:lnTo>
                    <a:lnTo>
                      <a:pt x="50" y="6"/>
                    </a:lnTo>
                    <a:lnTo>
                      <a:pt x="42" y="9"/>
                    </a:lnTo>
                    <a:lnTo>
                      <a:pt x="36" y="13"/>
                    </a:lnTo>
                    <a:lnTo>
                      <a:pt x="29" y="17"/>
                    </a:lnTo>
                    <a:lnTo>
                      <a:pt x="24" y="23"/>
                    </a:lnTo>
                    <a:lnTo>
                      <a:pt x="24" y="2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1" name="Freeform 366"/>
              <p:cNvSpPr>
                <a:spLocks/>
              </p:cNvSpPr>
              <p:nvPr/>
            </p:nvSpPr>
            <p:spPr bwMode="auto">
              <a:xfrm>
                <a:off x="2151063" y="4500563"/>
                <a:ext cx="28575" cy="28575"/>
              </a:xfrm>
              <a:custGeom>
                <a:avLst/>
                <a:gdLst/>
                <a:ahLst/>
                <a:cxnLst>
                  <a:cxn ang="0">
                    <a:pos x="54" y="27"/>
                  </a:cxn>
                  <a:cxn ang="0">
                    <a:pos x="53" y="32"/>
                  </a:cxn>
                  <a:cxn ang="0">
                    <a:pos x="52" y="37"/>
                  </a:cxn>
                  <a:cxn ang="0">
                    <a:pos x="48" y="42"/>
                  </a:cxn>
                  <a:cxn ang="0">
                    <a:pos x="45" y="46"/>
                  </a:cxn>
                  <a:cxn ang="0">
                    <a:pos x="42" y="49"/>
                  </a:cxn>
                  <a:cxn ang="0">
                    <a:pos x="36" y="51"/>
                  </a:cxn>
                  <a:cxn ang="0">
                    <a:pos x="32" y="54"/>
                  </a:cxn>
                  <a:cxn ang="0">
                    <a:pos x="27" y="54"/>
                  </a:cxn>
                  <a:cxn ang="0">
                    <a:pos x="21" y="54"/>
                  </a:cxn>
                  <a:cxn ang="0">
                    <a:pos x="16" y="51"/>
                  </a:cxn>
                  <a:cxn ang="0">
                    <a:pos x="12" y="49"/>
                  </a:cxn>
                  <a:cxn ang="0">
                    <a:pos x="7" y="46"/>
                  </a:cxn>
                  <a:cxn ang="0">
                    <a:pos x="4" y="42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0" y="21"/>
                  </a:cxn>
                  <a:cxn ang="0">
                    <a:pos x="2" y="16"/>
                  </a:cxn>
                  <a:cxn ang="0">
                    <a:pos x="4" y="12"/>
                  </a:cxn>
                  <a:cxn ang="0">
                    <a:pos x="7" y="7"/>
                  </a:cxn>
                  <a:cxn ang="0">
                    <a:pos x="12" y="4"/>
                  </a:cxn>
                  <a:cxn ang="0">
                    <a:pos x="16" y="2"/>
                  </a:cxn>
                  <a:cxn ang="0">
                    <a:pos x="21" y="1"/>
                  </a:cxn>
                  <a:cxn ang="0">
                    <a:pos x="27" y="0"/>
                  </a:cxn>
                  <a:cxn ang="0">
                    <a:pos x="32" y="1"/>
                  </a:cxn>
                  <a:cxn ang="0">
                    <a:pos x="36" y="2"/>
                  </a:cxn>
                  <a:cxn ang="0">
                    <a:pos x="42" y="4"/>
                  </a:cxn>
                  <a:cxn ang="0">
                    <a:pos x="45" y="7"/>
                  </a:cxn>
                  <a:cxn ang="0">
                    <a:pos x="48" y="12"/>
                  </a:cxn>
                  <a:cxn ang="0">
                    <a:pos x="52" y="16"/>
                  </a:cxn>
                  <a:cxn ang="0">
                    <a:pos x="53" y="21"/>
                  </a:cxn>
                  <a:cxn ang="0">
                    <a:pos x="54" y="27"/>
                  </a:cxn>
                </a:cxnLst>
                <a:rect l="0" t="0" r="r" b="b"/>
                <a:pathLst>
                  <a:path w="54" h="54">
                    <a:moveTo>
                      <a:pt x="54" y="27"/>
                    </a:moveTo>
                    <a:lnTo>
                      <a:pt x="54" y="27"/>
                    </a:lnTo>
                    <a:lnTo>
                      <a:pt x="53" y="32"/>
                    </a:lnTo>
                    <a:lnTo>
                      <a:pt x="53" y="32"/>
                    </a:lnTo>
                    <a:lnTo>
                      <a:pt x="52" y="37"/>
                    </a:lnTo>
                    <a:lnTo>
                      <a:pt x="52" y="37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45" y="46"/>
                    </a:lnTo>
                    <a:lnTo>
                      <a:pt x="45" y="46"/>
                    </a:lnTo>
                    <a:lnTo>
                      <a:pt x="42" y="49"/>
                    </a:lnTo>
                    <a:lnTo>
                      <a:pt x="42" y="49"/>
                    </a:lnTo>
                    <a:lnTo>
                      <a:pt x="36" y="51"/>
                    </a:lnTo>
                    <a:lnTo>
                      <a:pt x="36" y="51"/>
                    </a:lnTo>
                    <a:lnTo>
                      <a:pt x="32" y="54"/>
                    </a:lnTo>
                    <a:lnTo>
                      <a:pt x="32" y="54"/>
                    </a:lnTo>
                    <a:lnTo>
                      <a:pt x="27" y="54"/>
                    </a:lnTo>
                    <a:lnTo>
                      <a:pt x="27" y="54"/>
                    </a:lnTo>
                    <a:lnTo>
                      <a:pt x="21" y="54"/>
                    </a:lnTo>
                    <a:lnTo>
                      <a:pt x="21" y="54"/>
                    </a:lnTo>
                    <a:lnTo>
                      <a:pt x="16" y="51"/>
                    </a:lnTo>
                    <a:lnTo>
                      <a:pt x="16" y="51"/>
                    </a:lnTo>
                    <a:lnTo>
                      <a:pt x="12" y="49"/>
                    </a:lnTo>
                    <a:lnTo>
                      <a:pt x="12" y="49"/>
                    </a:lnTo>
                    <a:lnTo>
                      <a:pt x="7" y="46"/>
                    </a:lnTo>
                    <a:lnTo>
                      <a:pt x="7" y="46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5" y="7"/>
                    </a:lnTo>
                    <a:lnTo>
                      <a:pt x="45" y="7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3" y="21"/>
                    </a:lnTo>
                    <a:lnTo>
                      <a:pt x="53" y="21"/>
                    </a:lnTo>
                    <a:lnTo>
                      <a:pt x="54" y="27"/>
                    </a:lnTo>
                    <a:lnTo>
                      <a:pt x="54" y="2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Rectangle 367"/>
              <p:cNvSpPr>
                <a:spLocks noChangeArrowheads="1"/>
              </p:cNvSpPr>
              <p:nvPr/>
            </p:nvSpPr>
            <p:spPr bwMode="auto">
              <a:xfrm>
                <a:off x="2160588" y="4524375"/>
                <a:ext cx="7938" cy="22225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Freeform 368"/>
              <p:cNvSpPr>
                <a:spLocks/>
              </p:cNvSpPr>
              <p:nvPr/>
            </p:nvSpPr>
            <p:spPr bwMode="auto">
              <a:xfrm>
                <a:off x="2101850" y="4749800"/>
                <a:ext cx="44450" cy="36513"/>
              </a:xfrm>
              <a:custGeom>
                <a:avLst/>
                <a:gdLst/>
                <a:ahLst/>
                <a:cxnLst>
                  <a:cxn ang="0">
                    <a:pos x="2" y="63"/>
                  </a:cxn>
                  <a:cxn ang="0">
                    <a:pos x="2" y="63"/>
                  </a:cxn>
                  <a:cxn ang="0">
                    <a:pos x="0" y="58"/>
                  </a:cxn>
                  <a:cxn ang="0">
                    <a:pos x="0" y="52"/>
                  </a:cxn>
                  <a:cxn ang="0">
                    <a:pos x="2" y="47"/>
                  </a:cxn>
                  <a:cxn ang="0">
                    <a:pos x="6" y="43"/>
                  </a:cxn>
                  <a:cxn ang="0">
                    <a:pos x="6" y="43"/>
                  </a:cxn>
                  <a:cxn ang="0">
                    <a:pos x="62" y="3"/>
                  </a:cxn>
                  <a:cxn ang="0">
                    <a:pos x="62" y="3"/>
                  </a:cxn>
                  <a:cxn ang="0">
                    <a:pos x="67" y="1"/>
                  </a:cxn>
                  <a:cxn ang="0">
                    <a:pos x="73" y="0"/>
                  </a:cxn>
                  <a:cxn ang="0">
                    <a:pos x="79" y="2"/>
                  </a:cxn>
                  <a:cxn ang="0">
                    <a:pos x="83" y="6"/>
                  </a:cxn>
                  <a:cxn ang="0">
                    <a:pos x="83" y="6"/>
                  </a:cxn>
                  <a:cxn ang="0">
                    <a:pos x="83" y="6"/>
                  </a:cxn>
                  <a:cxn ang="0">
                    <a:pos x="85" y="11"/>
                  </a:cxn>
                  <a:cxn ang="0">
                    <a:pos x="85" y="17"/>
                  </a:cxn>
                  <a:cxn ang="0">
                    <a:pos x="83" y="22"/>
                  </a:cxn>
                  <a:cxn ang="0">
                    <a:pos x="79" y="26"/>
                  </a:cxn>
                  <a:cxn ang="0">
                    <a:pos x="79" y="26"/>
                  </a:cxn>
                  <a:cxn ang="0">
                    <a:pos x="23" y="67"/>
                  </a:cxn>
                  <a:cxn ang="0">
                    <a:pos x="23" y="67"/>
                  </a:cxn>
                  <a:cxn ang="0">
                    <a:pos x="20" y="70"/>
                  </a:cxn>
                  <a:cxn ang="0">
                    <a:pos x="14" y="70"/>
                  </a:cxn>
                  <a:cxn ang="0">
                    <a:pos x="14" y="70"/>
                  </a:cxn>
                  <a:cxn ang="0">
                    <a:pos x="14" y="70"/>
                  </a:cxn>
                  <a:cxn ang="0">
                    <a:pos x="11" y="70"/>
                  </a:cxn>
                  <a:cxn ang="0">
                    <a:pos x="8" y="68"/>
                  </a:cxn>
                  <a:cxn ang="0">
                    <a:pos x="5" y="66"/>
                  </a:cxn>
                  <a:cxn ang="0">
                    <a:pos x="2" y="63"/>
                  </a:cxn>
                  <a:cxn ang="0">
                    <a:pos x="2" y="63"/>
                  </a:cxn>
                </a:cxnLst>
                <a:rect l="0" t="0" r="r" b="b"/>
                <a:pathLst>
                  <a:path w="85" h="70">
                    <a:moveTo>
                      <a:pt x="2" y="63"/>
                    </a:moveTo>
                    <a:lnTo>
                      <a:pt x="2" y="63"/>
                    </a:lnTo>
                    <a:lnTo>
                      <a:pt x="0" y="58"/>
                    </a:lnTo>
                    <a:lnTo>
                      <a:pt x="0" y="52"/>
                    </a:lnTo>
                    <a:lnTo>
                      <a:pt x="2" y="4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2" y="3"/>
                    </a:lnTo>
                    <a:lnTo>
                      <a:pt x="62" y="3"/>
                    </a:lnTo>
                    <a:lnTo>
                      <a:pt x="67" y="1"/>
                    </a:lnTo>
                    <a:lnTo>
                      <a:pt x="73" y="0"/>
                    </a:lnTo>
                    <a:lnTo>
                      <a:pt x="79" y="2"/>
                    </a:lnTo>
                    <a:lnTo>
                      <a:pt x="83" y="6"/>
                    </a:lnTo>
                    <a:lnTo>
                      <a:pt x="83" y="6"/>
                    </a:lnTo>
                    <a:lnTo>
                      <a:pt x="83" y="6"/>
                    </a:lnTo>
                    <a:lnTo>
                      <a:pt x="85" y="11"/>
                    </a:lnTo>
                    <a:lnTo>
                      <a:pt x="85" y="17"/>
                    </a:lnTo>
                    <a:lnTo>
                      <a:pt x="83" y="22"/>
                    </a:lnTo>
                    <a:lnTo>
                      <a:pt x="79" y="26"/>
                    </a:lnTo>
                    <a:lnTo>
                      <a:pt x="79" y="26"/>
                    </a:lnTo>
                    <a:lnTo>
                      <a:pt x="23" y="67"/>
                    </a:lnTo>
                    <a:lnTo>
                      <a:pt x="23" y="67"/>
                    </a:lnTo>
                    <a:lnTo>
                      <a:pt x="20" y="70"/>
                    </a:lnTo>
                    <a:lnTo>
                      <a:pt x="14" y="70"/>
                    </a:lnTo>
                    <a:lnTo>
                      <a:pt x="14" y="70"/>
                    </a:lnTo>
                    <a:lnTo>
                      <a:pt x="14" y="70"/>
                    </a:lnTo>
                    <a:lnTo>
                      <a:pt x="11" y="70"/>
                    </a:lnTo>
                    <a:lnTo>
                      <a:pt x="8" y="68"/>
                    </a:lnTo>
                    <a:lnTo>
                      <a:pt x="5" y="66"/>
                    </a:lnTo>
                    <a:lnTo>
                      <a:pt x="2" y="63"/>
                    </a:lnTo>
                    <a:lnTo>
                      <a:pt x="2" y="6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Freeform 369"/>
              <p:cNvSpPr>
                <a:spLocks/>
              </p:cNvSpPr>
              <p:nvPr/>
            </p:nvSpPr>
            <p:spPr bwMode="auto">
              <a:xfrm>
                <a:off x="2181225" y="4749800"/>
                <a:ext cx="46038" cy="36513"/>
              </a:xfrm>
              <a:custGeom>
                <a:avLst/>
                <a:gdLst/>
                <a:ahLst/>
                <a:cxnLst>
                  <a:cxn ang="0">
                    <a:pos x="63" y="67"/>
                  </a:cxn>
                  <a:cxn ang="0">
                    <a:pos x="7" y="26"/>
                  </a:cxn>
                  <a:cxn ang="0">
                    <a:pos x="7" y="26"/>
                  </a:cxn>
                  <a:cxn ang="0">
                    <a:pos x="2" y="22"/>
                  </a:cxn>
                  <a:cxn ang="0">
                    <a:pos x="0" y="17"/>
                  </a:cxn>
                  <a:cxn ang="0">
                    <a:pos x="0" y="11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8" y="2"/>
                  </a:cxn>
                  <a:cxn ang="0">
                    <a:pos x="13" y="0"/>
                  </a:cxn>
                  <a:cxn ang="0">
                    <a:pos x="18" y="1"/>
                  </a:cxn>
                  <a:cxn ang="0">
                    <a:pos x="24" y="3"/>
                  </a:cxn>
                  <a:cxn ang="0">
                    <a:pos x="24" y="3"/>
                  </a:cxn>
                  <a:cxn ang="0">
                    <a:pos x="80" y="43"/>
                  </a:cxn>
                  <a:cxn ang="0">
                    <a:pos x="80" y="43"/>
                  </a:cxn>
                  <a:cxn ang="0">
                    <a:pos x="84" y="47"/>
                  </a:cxn>
                  <a:cxn ang="0">
                    <a:pos x="86" y="52"/>
                  </a:cxn>
                  <a:cxn ang="0">
                    <a:pos x="85" y="58"/>
                  </a:cxn>
                  <a:cxn ang="0">
                    <a:pos x="83" y="63"/>
                  </a:cxn>
                  <a:cxn ang="0">
                    <a:pos x="83" y="63"/>
                  </a:cxn>
                  <a:cxn ang="0">
                    <a:pos x="83" y="63"/>
                  </a:cxn>
                  <a:cxn ang="0">
                    <a:pos x="81" y="66"/>
                  </a:cxn>
                  <a:cxn ang="0">
                    <a:pos x="78" y="68"/>
                  </a:cxn>
                  <a:cxn ang="0">
                    <a:pos x="74" y="70"/>
                  </a:cxn>
                  <a:cxn ang="0">
                    <a:pos x="71" y="70"/>
                  </a:cxn>
                  <a:cxn ang="0">
                    <a:pos x="71" y="70"/>
                  </a:cxn>
                  <a:cxn ang="0">
                    <a:pos x="71" y="70"/>
                  </a:cxn>
                  <a:cxn ang="0">
                    <a:pos x="67" y="70"/>
                  </a:cxn>
                  <a:cxn ang="0">
                    <a:pos x="63" y="67"/>
                  </a:cxn>
                  <a:cxn ang="0">
                    <a:pos x="63" y="67"/>
                  </a:cxn>
                </a:cxnLst>
                <a:rect l="0" t="0" r="r" b="b"/>
                <a:pathLst>
                  <a:path w="86" h="70">
                    <a:moveTo>
                      <a:pt x="63" y="67"/>
                    </a:moveTo>
                    <a:lnTo>
                      <a:pt x="7" y="26"/>
                    </a:lnTo>
                    <a:lnTo>
                      <a:pt x="7" y="26"/>
                    </a:lnTo>
                    <a:lnTo>
                      <a:pt x="2" y="22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8" y="2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24" y="3"/>
                    </a:lnTo>
                    <a:lnTo>
                      <a:pt x="24" y="3"/>
                    </a:lnTo>
                    <a:lnTo>
                      <a:pt x="80" y="43"/>
                    </a:lnTo>
                    <a:lnTo>
                      <a:pt x="80" y="43"/>
                    </a:lnTo>
                    <a:lnTo>
                      <a:pt x="84" y="47"/>
                    </a:lnTo>
                    <a:lnTo>
                      <a:pt x="86" y="52"/>
                    </a:lnTo>
                    <a:lnTo>
                      <a:pt x="85" y="58"/>
                    </a:lnTo>
                    <a:lnTo>
                      <a:pt x="83" y="63"/>
                    </a:lnTo>
                    <a:lnTo>
                      <a:pt x="83" y="63"/>
                    </a:lnTo>
                    <a:lnTo>
                      <a:pt x="83" y="63"/>
                    </a:lnTo>
                    <a:lnTo>
                      <a:pt x="81" y="66"/>
                    </a:lnTo>
                    <a:lnTo>
                      <a:pt x="78" y="68"/>
                    </a:lnTo>
                    <a:lnTo>
                      <a:pt x="74" y="70"/>
                    </a:lnTo>
                    <a:lnTo>
                      <a:pt x="71" y="70"/>
                    </a:lnTo>
                    <a:lnTo>
                      <a:pt x="71" y="70"/>
                    </a:lnTo>
                    <a:lnTo>
                      <a:pt x="71" y="70"/>
                    </a:lnTo>
                    <a:lnTo>
                      <a:pt x="67" y="70"/>
                    </a:lnTo>
                    <a:lnTo>
                      <a:pt x="63" y="67"/>
                    </a:lnTo>
                    <a:lnTo>
                      <a:pt x="63" y="6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Freeform 370"/>
              <p:cNvSpPr>
                <a:spLocks/>
              </p:cNvSpPr>
              <p:nvPr/>
            </p:nvSpPr>
            <p:spPr bwMode="auto">
              <a:xfrm>
                <a:off x="2160588" y="4578350"/>
                <a:ext cx="9525" cy="85725"/>
              </a:xfrm>
              <a:custGeom>
                <a:avLst/>
                <a:gdLst/>
                <a:ahLst/>
                <a:cxnLst>
                  <a:cxn ang="0">
                    <a:pos x="19" y="149"/>
                  </a:cxn>
                  <a:cxn ang="0">
                    <a:pos x="19" y="149"/>
                  </a:cxn>
                  <a:cxn ang="0">
                    <a:pos x="18" y="153"/>
                  </a:cxn>
                  <a:cxn ang="0">
                    <a:pos x="16" y="157"/>
                  </a:cxn>
                  <a:cxn ang="0">
                    <a:pos x="14" y="159"/>
                  </a:cxn>
                  <a:cxn ang="0">
                    <a:pos x="10" y="160"/>
                  </a:cxn>
                  <a:cxn ang="0">
                    <a:pos x="10" y="160"/>
                  </a:cxn>
                  <a:cxn ang="0">
                    <a:pos x="10" y="160"/>
                  </a:cxn>
                  <a:cxn ang="0">
                    <a:pos x="5" y="159"/>
                  </a:cxn>
                  <a:cxn ang="0">
                    <a:pos x="2" y="157"/>
                  </a:cxn>
                  <a:cxn ang="0">
                    <a:pos x="0" y="153"/>
                  </a:cxn>
                  <a:cxn ang="0">
                    <a:pos x="0" y="14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7"/>
                  </a:cxn>
                  <a:cxn ang="0">
                    <a:pos x="2" y="3"/>
                  </a:cxn>
                  <a:cxn ang="0">
                    <a:pos x="5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4" y="0"/>
                  </a:cxn>
                  <a:cxn ang="0">
                    <a:pos x="16" y="3"/>
                  </a:cxn>
                  <a:cxn ang="0">
                    <a:pos x="18" y="7"/>
                  </a:cxn>
                  <a:cxn ang="0">
                    <a:pos x="19" y="11"/>
                  </a:cxn>
                  <a:cxn ang="0">
                    <a:pos x="19" y="149"/>
                  </a:cxn>
                </a:cxnLst>
                <a:rect l="0" t="0" r="r" b="b"/>
                <a:pathLst>
                  <a:path w="19" h="160">
                    <a:moveTo>
                      <a:pt x="19" y="149"/>
                    </a:moveTo>
                    <a:lnTo>
                      <a:pt x="19" y="149"/>
                    </a:lnTo>
                    <a:lnTo>
                      <a:pt x="18" y="153"/>
                    </a:lnTo>
                    <a:lnTo>
                      <a:pt x="16" y="157"/>
                    </a:lnTo>
                    <a:lnTo>
                      <a:pt x="14" y="159"/>
                    </a:lnTo>
                    <a:lnTo>
                      <a:pt x="10" y="160"/>
                    </a:lnTo>
                    <a:lnTo>
                      <a:pt x="10" y="160"/>
                    </a:lnTo>
                    <a:lnTo>
                      <a:pt x="10" y="160"/>
                    </a:lnTo>
                    <a:lnTo>
                      <a:pt x="5" y="159"/>
                    </a:lnTo>
                    <a:lnTo>
                      <a:pt x="2" y="157"/>
                    </a:lnTo>
                    <a:lnTo>
                      <a:pt x="0" y="153"/>
                    </a:lnTo>
                    <a:lnTo>
                      <a:pt x="0" y="14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6" y="3"/>
                    </a:lnTo>
                    <a:lnTo>
                      <a:pt x="18" y="7"/>
                    </a:lnTo>
                    <a:lnTo>
                      <a:pt x="19" y="11"/>
                    </a:lnTo>
                    <a:lnTo>
                      <a:pt x="19" y="1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Freeform 371"/>
              <p:cNvSpPr>
                <a:spLocks/>
              </p:cNvSpPr>
              <p:nvPr/>
            </p:nvSpPr>
            <p:spPr bwMode="auto">
              <a:xfrm>
                <a:off x="2160588" y="4652963"/>
                <a:ext cx="57150" cy="11113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00" y="0"/>
                  </a:cxn>
                  <a:cxn ang="0">
                    <a:pos x="104" y="1"/>
                  </a:cxn>
                  <a:cxn ang="0">
                    <a:pos x="106" y="4"/>
                  </a:cxn>
                  <a:cxn ang="0">
                    <a:pos x="107" y="7"/>
                  </a:cxn>
                  <a:cxn ang="0">
                    <a:pos x="108" y="11"/>
                  </a:cxn>
                  <a:cxn ang="0">
                    <a:pos x="108" y="11"/>
                  </a:cxn>
                  <a:cxn ang="0">
                    <a:pos x="108" y="11"/>
                  </a:cxn>
                  <a:cxn ang="0">
                    <a:pos x="107" y="14"/>
                  </a:cxn>
                  <a:cxn ang="0">
                    <a:pos x="106" y="18"/>
                  </a:cxn>
                  <a:cxn ang="0">
                    <a:pos x="104" y="20"/>
                  </a:cxn>
                  <a:cxn ang="0">
                    <a:pos x="100" y="21"/>
                  </a:cxn>
                  <a:cxn ang="0">
                    <a:pos x="7" y="21"/>
                  </a:cxn>
                  <a:cxn ang="0">
                    <a:pos x="7" y="21"/>
                  </a:cxn>
                  <a:cxn ang="0">
                    <a:pos x="4" y="20"/>
                  </a:cxn>
                  <a:cxn ang="0">
                    <a:pos x="2" y="18"/>
                  </a:cxn>
                  <a:cxn ang="0">
                    <a:pos x="0" y="14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7"/>
                  </a:cxn>
                  <a:cxn ang="0">
                    <a:pos x="2" y="4"/>
                  </a:cxn>
                  <a:cxn ang="0">
                    <a:pos x="4" y="1"/>
                  </a:cxn>
                  <a:cxn ang="0">
                    <a:pos x="7" y="0"/>
                  </a:cxn>
                  <a:cxn ang="0">
                    <a:pos x="100" y="0"/>
                  </a:cxn>
                </a:cxnLst>
                <a:rect l="0" t="0" r="r" b="b"/>
                <a:pathLst>
                  <a:path w="108" h="21">
                    <a:moveTo>
                      <a:pt x="100" y="0"/>
                    </a:moveTo>
                    <a:lnTo>
                      <a:pt x="100" y="0"/>
                    </a:lnTo>
                    <a:lnTo>
                      <a:pt x="104" y="1"/>
                    </a:lnTo>
                    <a:lnTo>
                      <a:pt x="106" y="4"/>
                    </a:lnTo>
                    <a:lnTo>
                      <a:pt x="107" y="7"/>
                    </a:lnTo>
                    <a:lnTo>
                      <a:pt x="108" y="11"/>
                    </a:lnTo>
                    <a:lnTo>
                      <a:pt x="108" y="11"/>
                    </a:lnTo>
                    <a:lnTo>
                      <a:pt x="108" y="11"/>
                    </a:lnTo>
                    <a:lnTo>
                      <a:pt x="107" y="14"/>
                    </a:lnTo>
                    <a:lnTo>
                      <a:pt x="106" y="18"/>
                    </a:lnTo>
                    <a:lnTo>
                      <a:pt x="104" y="20"/>
                    </a:lnTo>
                    <a:lnTo>
                      <a:pt x="100" y="21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4" y="20"/>
                    </a:lnTo>
                    <a:lnTo>
                      <a:pt x="2" y="18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0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6" name="Freeform 135"/>
            <p:cNvSpPr>
              <a:spLocks/>
            </p:cNvSpPr>
            <p:nvPr/>
          </p:nvSpPr>
          <p:spPr bwMode="auto">
            <a:xfrm rot="4772340">
              <a:off x="7065855" y="1672199"/>
              <a:ext cx="455371" cy="2137531"/>
            </a:xfrm>
            <a:custGeom>
              <a:avLst/>
              <a:gdLst>
                <a:gd name="T0" fmla="*/ 6 w 490"/>
                <a:gd name="T1" fmla="*/ 2247 h 4288"/>
                <a:gd name="T2" fmla="*/ 2 w 490"/>
                <a:gd name="T3" fmla="*/ 2352 h 4288"/>
                <a:gd name="T4" fmla="*/ 0 w 490"/>
                <a:gd name="T5" fmla="*/ 2456 h 4288"/>
                <a:gd name="T6" fmla="*/ 4 w 490"/>
                <a:gd name="T7" fmla="*/ 2658 h 4288"/>
                <a:gd name="T8" fmla="*/ 17 w 490"/>
                <a:gd name="T9" fmla="*/ 2853 h 4288"/>
                <a:gd name="T10" fmla="*/ 36 w 490"/>
                <a:gd name="T11" fmla="*/ 3040 h 4288"/>
                <a:gd name="T12" fmla="*/ 63 w 490"/>
                <a:gd name="T13" fmla="*/ 3219 h 4288"/>
                <a:gd name="T14" fmla="*/ 96 w 490"/>
                <a:gd name="T15" fmla="*/ 3387 h 4288"/>
                <a:gd name="T16" fmla="*/ 133 w 490"/>
                <a:gd name="T17" fmla="*/ 3545 h 4288"/>
                <a:gd name="T18" fmla="*/ 173 w 490"/>
                <a:gd name="T19" fmla="*/ 3689 h 4288"/>
                <a:gd name="T20" fmla="*/ 215 w 490"/>
                <a:gd name="T21" fmla="*/ 3821 h 4288"/>
                <a:gd name="T22" fmla="*/ 259 w 490"/>
                <a:gd name="T23" fmla="*/ 3938 h 4288"/>
                <a:gd name="T24" fmla="*/ 302 w 490"/>
                <a:gd name="T25" fmla="*/ 4041 h 4288"/>
                <a:gd name="T26" fmla="*/ 345 w 490"/>
                <a:gd name="T27" fmla="*/ 4127 h 4288"/>
                <a:gd name="T28" fmla="*/ 385 w 490"/>
                <a:gd name="T29" fmla="*/ 4196 h 4288"/>
                <a:gd name="T30" fmla="*/ 423 w 490"/>
                <a:gd name="T31" fmla="*/ 4246 h 4288"/>
                <a:gd name="T32" fmla="*/ 439 w 490"/>
                <a:gd name="T33" fmla="*/ 4264 h 4288"/>
                <a:gd name="T34" fmla="*/ 455 w 490"/>
                <a:gd name="T35" fmla="*/ 4277 h 4288"/>
                <a:gd name="T36" fmla="*/ 469 w 490"/>
                <a:gd name="T37" fmla="*/ 4285 h 4288"/>
                <a:gd name="T38" fmla="*/ 483 w 490"/>
                <a:gd name="T39" fmla="*/ 4288 h 4288"/>
                <a:gd name="T40" fmla="*/ 486 w 490"/>
                <a:gd name="T41" fmla="*/ 4287 h 4288"/>
                <a:gd name="T42" fmla="*/ 490 w 490"/>
                <a:gd name="T43" fmla="*/ 4286 h 4288"/>
                <a:gd name="T44" fmla="*/ 487 w 490"/>
                <a:gd name="T45" fmla="*/ 3370 h 4288"/>
                <a:gd name="T46" fmla="*/ 479 w 490"/>
                <a:gd name="T47" fmla="*/ 2581 h 4288"/>
                <a:gd name="T48" fmla="*/ 466 w 490"/>
                <a:gd name="T49" fmla="*/ 1910 h 4288"/>
                <a:gd name="T50" fmla="*/ 452 w 490"/>
                <a:gd name="T51" fmla="*/ 1349 h 4288"/>
                <a:gd name="T52" fmla="*/ 435 w 490"/>
                <a:gd name="T53" fmla="*/ 886 h 4288"/>
                <a:gd name="T54" fmla="*/ 416 w 490"/>
                <a:gd name="T55" fmla="*/ 513 h 4288"/>
                <a:gd name="T56" fmla="*/ 398 w 490"/>
                <a:gd name="T57" fmla="*/ 221 h 4288"/>
                <a:gd name="T58" fmla="*/ 380 w 490"/>
                <a:gd name="T59" fmla="*/ 0 h 4288"/>
                <a:gd name="T60" fmla="*/ 368 w 490"/>
                <a:gd name="T61" fmla="*/ 40 h 4288"/>
                <a:gd name="T62" fmla="*/ 331 w 490"/>
                <a:gd name="T63" fmla="*/ 162 h 4288"/>
                <a:gd name="T64" fmla="*/ 284 w 490"/>
                <a:gd name="T65" fmla="*/ 342 h 4288"/>
                <a:gd name="T66" fmla="*/ 227 w 490"/>
                <a:gd name="T67" fmla="*/ 576 h 4288"/>
                <a:gd name="T68" fmla="*/ 185 w 490"/>
                <a:gd name="T69" fmla="*/ 786 h 4288"/>
                <a:gd name="T70" fmla="*/ 156 w 490"/>
                <a:gd name="T71" fmla="*/ 943 h 4288"/>
                <a:gd name="T72" fmla="*/ 127 w 490"/>
                <a:gd name="T73" fmla="*/ 1111 h 4288"/>
                <a:gd name="T74" fmla="*/ 100 w 490"/>
                <a:gd name="T75" fmla="*/ 1292 h 4288"/>
                <a:gd name="T76" fmla="*/ 74 w 490"/>
                <a:gd name="T77" fmla="*/ 1485 h 4288"/>
                <a:gd name="T78" fmla="*/ 51 w 490"/>
                <a:gd name="T79" fmla="*/ 1688 h 4288"/>
                <a:gd name="T80" fmla="*/ 30 w 490"/>
                <a:gd name="T81" fmla="*/ 1904 h 4288"/>
                <a:gd name="T82" fmla="*/ 14 w 490"/>
                <a:gd name="T83" fmla="*/ 2130 h 4288"/>
                <a:gd name="T84" fmla="*/ 6 w 490"/>
                <a:gd name="T85" fmla="*/ 2247 h 4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0" h="4288">
                  <a:moveTo>
                    <a:pt x="6" y="2247"/>
                  </a:moveTo>
                  <a:lnTo>
                    <a:pt x="6" y="2247"/>
                  </a:lnTo>
                  <a:lnTo>
                    <a:pt x="4" y="2300"/>
                  </a:lnTo>
                  <a:lnTo>
                    <a:pt x="2" y="2352"/>
                  </a:lnTo>
                  <a:lnTo>
                    <a:pt x="1" y="2404"/>
                  </a:lnTo>
                  <a:lnTo>
                    <a:pt x="0" y="2456"/>
                  </a:lnTo>
                  <a:lnTo>
                    <a:pt x="1" y="2557"/>
                  </a:lnTo>
                  <a:lnTo>
                    <a:pt x="4" y="2658"/>
                  </a:lnTo>
                  <a:lnTo>
                    <a:pt x="9" y="2757"/>
                  </a:lnTo>
                  <a:lnTo>
                    <a:pt x="17" y="2853"/>
                  </a:lnTo>
                  <a:lnTo>
                    <a:pt x="25" y="2948"/>
                  </a:lnTo>
                  <a:lnTo>
                    <a:pt x="36" y="3040"/>
                  </a:lnTo>
                  <a:lnTo>
                    <a:pt x="49" y="3130"/>
                  </a:lnTo>
                  <a:lnTo>
                    <a:pt x="63" y="3219"/>
                  </a:lnTo>
                  <a:lnTo>
                    <a:pt x="79" y="3304"/>
                  </a:lnTo>
                  <a:lnTo>
                    <a:pt x="96" y="3387"/>
                  </a:lnTo>
                  <a:lnTo>
                    <a:pt x="114" y="3467"/>
                  </a:lnTo>
                  <a:lnTo>
                    <a:pt x="133" y="3545"/>
                  </a:lnTo>
                  <a:lnTo>
                    <a:pt x="153" y="3618"/>
                  </a:lnTo>
                  <a:lnTo>
                    <a:pt x="173" y="3689"/>
                  </a:lnTo>
                  <a:lnTo>
                    <a:pt x="194" y="3756"/>
                  </a:lnTo>
                  <a:lnTo>
                    <a:pt x="215" y="3821"/>
                  </a:lnTo>
                  <a:lnTo>
                    <a:pt x="237" y="3882"/>
                  </a:lnTo>
                  <a:lnTo>
                    <a:pt x="259" y="3938"/>
                  </a:lnTo>
                  <a:lnTo>
                    <a:pt x="280" y="3992"/>
                  </a:lnTo>
                  <a:lnTo>
                    <a:pt x="302" y="4041"/>
                  </a:lnTo>
                  <a:lnTo>
                    <a:pt x="324" y="4086"/>
                  </a:lnTo>
                  <a:lnTo>
                    <a:pt x="345" y="4127"/>
                  </a:lnTo>
                  <a:lnTo>
                    <a:pt x="366" y="4163"/>
                  </a:lnTo>
                  <a:lnTo>
                    <a:pt x="385" y="4196"/>
                  </a:lnTo>
                  <a:lnTo>
                    <a:pt x="405" y="4224"/>
                  </a:lnTo>
                  <a:lnTo>
                    <a:pt x="423" y="4246"/>
                  </a:lnTo>
                  <a:lnTo>
                    <a:pt x="431" y="4256"/>
                  </a:lnTo>
                  <a:lnTo>
                    <a:pt x="439" y="4264"/>
                  </a:lnTo>
                  <a:lnTo>
                    <a:pt x="448" y="4271"/>
                  </a:lnTo>
                  <a:lnTo>
                    <a:pt x="455" y="4277"/>
                  </a:lnTo>
                  <a:lnTo>
                    <a:pt x="462" y="4282"/>
                  </a:lnTo>
                  <a:lnTo>
                    <a:pt x="469" y="4285"/>
                  </a:lnTo>
                  <a:lnTo>
                    <a:pt x="477" y="4287"/>
                  </a:lnTo>
                  <a:lnTo>
                    <a:pt x="483" y="4288"/>
                  </a:lnTo>
                  <a:lnTo>
                    <a:pt x="483" y="4288"/>
                  </a:lnTo>
                  <a:lnTo>
                    <a:pt x="486" y="4287"/>
                  </a:lnTo>
                  <a:lnTo>
                    <a:pt x="490" y="4286"/>
                  </a:lnTo>
                  <a:lnTo>
                    <a:pt x="490" y="4286"/>
                  </a:lnTo>
                  <a:lnTo>
                    <a:pt x="489" y="3811"/>
                  </a:lnTo>
                  <a:lnTo>
                    <a:pt x="487" y="3370"/>
                  </a:lnTo>
                  <a:lnTo>
                    <a:pt x="483" y="2960"/>
                  </a:lnTo>
                  <a:lnTo>
                    <a:pt x="479" y="2581"/>
                  </a:lnTo>
                  <a:lnTo>
                    <a:pt x="474" y="2232"/>
                  </a:lnTo>
                  <a:lnTo>
                    <a:pt x="466" y="1910"/>
                  </a:lnTo>
                  <a:lnTo>
                    <a:pt x="460" y="1617"/>
                  </a:lnTo>
                  <a:lnTo>
                    <a:pt x="452" y="1349"/>
                  </a:lnTo>
                  <a:lnTo>
                    <a:pt x="443" y="1106"/>
                  </a:lnTo>
                  <a:lnTo>
                    <a:pt x="435" y="886"/>
                  </a:lnTo>
                  <a:lnTo>
                    <a:pt x="426" y="690"/>
                  </a:lnTo>
                  <a:lnTo>
                    <a:pt x="416" y="513"/>
                  </a:lnTo>
                  <a:lnTo>
                    <a:pt x="407" y="358"/>
                  </a:lnTo>
                  <a:lnTo>
                    <a:pt x="398" y="221"/>
                  </a:lnTo>
                  <a:lnTo>
                    <a:pt x="388" y="103"/>
                  </a:lnTo>
                  <a:lnTo>
                    <a:pt x="380" y="0"/>
                  </a:lnTo>
                  <a:lnTo>
                    <a:pt x="380" y="0"/>
                  </a:lnTo>
                  <a:lnTo>
                    <a:pt x="368" y="40"/>
                  </a:lnTo>
                  <a:lnTo>
                    <a:pt x="351" y="94"/>
                  </a:lnTo>
                  <a:lnTo>
                    <a:pt x="331" y="162"/>
                  </a:lnTo>
                  <a:lnTo>
                    <a:pt x="308" y="244"/>
                  </a:lnTo>
                  <a:lnTo>
                    <a:pt x="284" y="342"/>
                  </a:lnTo>
                  <a:lnTo>
                    <a:pt x="257" y="452"/>
                  </a:lnTo>
                  <a:lnTo>
                    <a:pt x="227" y="576"/>
                  </a:lnTo>
                  <a:lnTo>
                    <a:pt x="199" y="713"/>
                  </a:lnTo>
                  <a:lnTo>
                    <a:pt x="185" y="786"/>
                  </a:lnTo>
                  <a:lnTo>
                    <a:pt x="169" y="863"/>
                  </a:lnTo>
                  <a:lnTo>
                    <a:pt x="156" y="943"/>
                  </a:lnTo>
                  <a:lnTo>
                    <a:pt x="141" y="1026"/>
                  </a:lnTo>
                  <a:lnTo>
                    <a:pt x="127" y="1111"/>
                  </a:lnTo>
                  <a:lnTo>
                    <a:pt x="113" y="1200"/>
                  </a:lnTo>
                  <a:lnTo>
                    <a:pt x="100" y="1292"/>
                  </a:lnTo>
                  <a:lnTo>
                    <a:pt x="86" y="1387"/>
                  </a:lnTo>
                  <a:lnTo>
                    <a:pt x="74" y="1485"/>
                  </a:lnTo>
                  <a:lnTo>
                    <a:pt x="62" y="1586"/>
                  </a:lnTo>
                  <a:lnTo>
                    <a:pt x="51" y="1688"/>
                  </a:lnTo>
                  <a:lnTo>
                    <a:pt x="41" y="1795"/>
                  </a:lnTo>
                  <a:lnTo>
                    <a:pt x="30" y="1904"/>
                  </a:lnTo>
                  <a:lnTo>
                    <a:pt x="22" y="2015"/>
                  </a:lnTo>
                  <a:lnTo>
                    <a:pt x="14" y="2130"/>
                  </a:lnTo>
                  <a:lnTo>
                    <a:pt x="6" y="2247"/>
                  </a:lnTo>
                  <a:lnTo>
                    <a:pt x="6" y="2247"/>
                  </a:lnTo>
                  <a:close/>
                </a:path>
              </a:pathLst>
            </a:custGeom>
            <a:solidFill>
              <a:srgbClr val="B7AB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 rot="4772340">
              <a:off x="7137904" y="2008269"/>
              <a:ext cx="455371" cy="2152486"/>
            </a:xfrm>
            <a:custGeom>
              <a:avLst/>
              <a:gdLst>
                <a:gd name="T0" fmla="*/ 490 w 490"/>
                <a:gd name="T1" fmla="*/ 2231 h 4318"/>
                <a:gd name="T2" fmla="*/ 489 w 490"/>
                <a:gd name="T3" fmla="*/ 2127 h 4318"/>
                <a:gd name="T4" fmla="*/ 485 w 490"/>
                <a:gd name="T5" fmla="*/ 2022 h 4318"/>
                <a:gd name="T6" fmla="*/ 469 w 490"/>
                <a:gd name="T7" fmla="*/ 1816 h 4318"/>
                <a:gd name="T8" fmla="*/ 446 w 490"/>
                <a:gd name="T9" fmla="*/ 1611 h 4318"/>
                <a:gd name="T10" fmla="*/ 415 w 490"/>
                <a:gd name="T11" fmla="*/ 1412 h 4318"/>
                <a:gd name="T12" fmla="*/ 379 w 490"/>
                <a:gd name="T13" fmla="*/ 1220 h 4318"/>
                <a:gd name="T14" fmla="*/ 339 w 490"/>
                <a:gd name="T15" fmla="*/ 1035 h 4318"/>
                <a:gd name="T16" fmla="*/ 295 w 490"/>
                <a:gd name="T17" fmla="*/ 861 h 4318"/>
                <a:gd name="T18" fmla="*/ 250 w 490"/>
                <a:gd name="T19" fmla="*/ 698 h 4318"/>
                <a:gd name="T20" fmla="*/ 206 w 490"/>
                <a:gd name="T21" fmla="*/ 547 h 4318"/>
                <a:gd name="T22" fmla="*/ 162 w 490"/>
                <a:gd name="T23" fmla="*/ 412 h 4318"/>
                <a:gd name="T24" fmla="*/ 86 w 490"/>
                <a:gd name="T25" fmla="*/ 192 h 4318"/>
                <a:gd name="T26" fmla="*/ 31 w 490"/>
                <a:gd name="T27" fmla="*/ 50 h 4318"/>
                <a:gd name="T28" fmla="*/ 10 w 490"/>
                <a:gd name="T29" fmla="*/ 0 h 4318"/>
                <a:gd name="T30" fmla="*/ 0 w 490"/>
                <a:gd name="T31" fmla="*/ 32 h 4318"/>
                <a:gd name="T32" fmla="*/ 18 w 490"/>
                <a:gd name="T33" fmla="*/ 253 h 4318"/>
                <a:gd name="T34" fmla="*/ 36 w 490"/>
                <a:gd name="T35" fmla="*/ 545 h 4318"/>
                <a:gd name="T36" fmla="*/ 55 w 490"/>
                <a:gd name="T37" fmla="*/ 918 h 4318"/>
                <a:gd name="T38" fmla="*/ 72 w 490"/>
                <a:gd name="T39" fmla="*/ 1381 h 4318"/>
                <a:gd name="T40" fmla="*/ 86 w 490"/>
                <a:gd name="T41" fmla="*/ 1942 h 4318"/>
                <a:gd name="T42" fmla="*/ 99 w 490"/>
                <a:gd name="T43" fmla="*/ 2613 h 4318"/>
                <a:gd name="T44" fmla="*/ 107 w 490"/>
                <a:gd name="T45" fmla="*/ 3402 h 4318"/>
                <a:gd name="T46" fmla="*/ 110 w 490"/>
                <a:gd name="T47" fmla="*/ 4318 h 4318"/>
                <a:gd name="T48" fmla="*/ 115 w 490"/>
                <a:gd name="T49" fmla="*/ 4316 h 4318"/>
                <a:gd name="T50" fmla="*/ 128 w 490"/>
                <a:gd name="T51" fmla="*/ 4307 h 4318"/>
                <a:gd name="T52" fmla="*/ 141 w 490"/>
                <a:gd name="T53" fmla="*/ 4293 h 4318"/>
                <a:gd name="T54" fmla="*/ 161 w 490"/>
                <a:gd name="T55" fmla="*/ 4263 h 4318"/>
                <a:gd name="T56" fmla="*/ 190 w 490"/>
                <a:gd name="T57" fmla="*/ 4206 h 4318"/>
                <a:gd name="T58" fmla="*/ 221 w 490"/>
                <a:gd name="T59" fmla="*/ 4131 h 4318"/>
                <a:gd name="T60" fmla="*/ 252 w 490"/>
                <a:gd name="T61" fmla="*/ 4039 h 4318"/>
                <a:gd name="T62" fmla="*/ 284 w 490"/>
                <a:gd name="T63" fmla="*/ 3932 h 4318"/>
                <a:gd name="T64" fmla="*/ 315 w 490"/>
                <a:gd name="T65" fmla="*/ 3809 h 4318"/>
                <a:gd name="T66" fmla="*/ 346 w 490"/>
                <a:gd name="T67" fmla="*/ 3674 h 4318"/>
                <a:gd name="T68" fmla="*/ 375 w 490"/>
                <a:gd name="T69" fmla="*/ 3526 h 4318"/>
                <a:gd name="T70" fmla="*/ 402 w 490"/>
                <a:gd name="T71" fmla="*/ 3366 h 4318"/>
                <a:gd name="T72" fmla="*/ 427 w 490"/>
                <a:gd name="T73" fmla="*/ 3197 h 4318"/>
                <a:gd name="T74" fmla="*/ 448 w 490"/>
                <a:gd name="T75" fmla="*/ 3017 h 4318"/>
                <a:gd name="T76" fmla="*/ 465 w 490"/>
                <a:gd name="T77" fmla="*/ 2830 h 4318"/>
                <a:gd name="T78" fmla="*/ 479 w 490"/>
                <a:gd name="T79" fmla="*/ 2636 h 4318"/>
                <a:gd name="T80" fmla="*/ 487 w 490"/>
                <a:gd name="T81" fmla="*/ 2436 h 4318"/>
                <a:gd name="T82" fmla="*/ 490 w 490"/>
                <a:gd name="T83" fmla="*/ 2231 h 4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0" h="4318">
                  <a:moveTo>
                    <a:pt x="490" y="2231"/>
                  </a:moveTo>
                  <a:lnTo>
                    <a:pt x="490" y="2231"/>
                  </a:lnTo>
                  <a:lnTo>
                    <a:pt x="490" y="2179"/>
                  </a:lnTo>
                  <a:lnTo>
                    <a:pt x="489" y="2127"/>
                  </a:lnTo>
                  <a:lnTo>
                    <a:pt x="487" y="2074"/>
                  </a:lnTo>
                  <a:lnTo>
                    <a:pt x="485" y="2022"/>
                  </a:lnTo>
                  <a:lnTo>
                    <a:pt x="479" y="1919"/>
                  </a:lnTo>
                  <a:lnTo>
                    <a:pt x="469" y="1816"/>
                  </a:lnTo>
                  <a:lnTo>
                    <a:pt x="459" y="1713"/>
                  </a:lnTo>
                  <a:lnTo>
                    <a:pt x="446" y="1611"/>
                  </a:lnTo>
                  <a:lnTo>
                    <a:pt x="431" y="1512"/>
                  </a:lnTo>
                  <a:lnTo>
                    <a:pt x="415" y="1412"/>
                  </a:lnTo>
                  <a:lnTo>
                    <a:pt x="398" y="1315"/>
                  </a:lnTo>
                  <a:lnTo>
                    <a:pt x="379" y="1220"/>
                  </a:lnTo>
                  <a:lnTo>
                    <a:pt x="359" y="1126"/>
                  </a:lnTo>
                  <a:lnTo>
                    <a:pt x="339" y="1035"/>
                  </a:lnTo>
                  <a:lnTo>
                    <a:pt x="317" y="947"/>
                  </a:lnTo>
                  <a:lnTo>
                    <a:pt x="295" y="861"/>
                  </a:lnTo>
                  <a:lnTo>
                    <a:pt x="273" y="778"/>
                  </a:lnTo>
                  <a:lnTo>
                    <a:pt x="250" y="698"/>
                  </a:lnTo>
                  <a:lnTo>
                    <a:pt x="229" y="621"/>
                  </a:lnTo>
                  <a:lnTo>
                    <a:pt x="206" y="547"/>
                  </a:lnTo>
                  <a:lnTo>
                    <a:pt x="184" y="478"/>
                  </a:lnTo>
                  <a:lnTo>
                    <a:pt x="162" y="412"/>
                  </a:lnTo>
                  <a:lnTo>
                    <a:pt x="122" y="293"/>
                  </a:lnTo>
                  <a:lnTo>
                    <a:pt x="86" y="192"/>
                  </a:lnTo>
                  <a:lnTo>
                    <a:pt x="55" y="110"/>
                  </a:lnTo>
                  <a:lnTo>
                    <a:pt x="31" y="5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8" y="135"/>
                  </a:lnTo>
                  <a:lnTo>
                    <a:pt x="18" y="253"/>
                  </a:lnTo>
                  <a:lnTo>
                    <a:pt x="27" y="390"/>
                  </a:lnTo>
                  <a:lnTo>
                    <a:pt x="36" y="545"/>
                  </a:lnTo>
                  <a:lnTo>
                    <a:pt x="46" y="722"/>
                  </a:lnTo>
                  <a:lnTo>
                    <a:pt x="55" y="918"/>
                  </a:lnTo>
                  <a:lnTo>
                    <a:pt x="63" y="1138"/>
                  </a:lnTo>
                  <a:lnTo>
                    <a:pt x="72" y="1381"/>
                  </a:lnTo>
                  <a:lnTo>
                    <a:pt x="80" y="1649"/>
                  </a:lnTo>
                  <a:lnTo>
                    <a:pt x="86" y="1942"/>
                  </a:lnTo>
                  <a:lnTo>
                    <a:pt x="94" y="2264"/>
                  </a:lnTo>
                  <a:lnTo>
                    <a:pt x="99" y="2613"/>
                  </a:lnTo>
                  <a:lnTo>
                    <a:pt x="103" y="2992"/>
                  </a:lnTo>
                  <a:lnTo>
                    <a:pt x="107" y="3402"/>
                  </a:lnTo>
                  <a:lnTo>
                    <a:pt x="109" y="3843"/>
                  </a:lnTo>
                  <a:lnTo>
                    <a:pt x="110" y="4318"/>
                  </a:lnTo>
                  <a:lnTo>
                    <a:pt x="110" y="4318"/>
                  </a:lnTo>
                  <a:lnTo>
                    <a:pt x="115" y="4316"/>
                  </a:lnTo>
                  <a:lnTo>
                    <a:pt x="122" y="4312"/>
                  </a:lnTo>
                  <a:lnTo>
                    <a:pt x="128" y="4307"/>
                  </a:lnTo>
                  <a:lnTo>
                    <a:pt x="134" y="4300"/>
                  </a:lnTo>
                  <a:lnTo>
                    <a:pt x="141" y="4293"/>
                  </a:lnTo>
                  <a:lnTo>
                    <a:pt x="148" y="4284"/>
                  </a:lnTo>
                  <a:lnTo>
                    <a:pt x="161" y="4263"/>
                  </a:lnTo>
                  <a:lnTo>
                    <a:pt x="176" y="4236"/>
                  </a:lnTo>
                  <a:lnTo>
                    <a:pt x="190" y="4206"/>
                  </a:lnTo>
                  <a:lnTo>
                    <a:pt x="206" y="4170"/>
                  </a:lnTo>
                  <a:lnTo>
                    <a:pt x="221" y="4131"/>
                  </a:lnTo>
                  <a:lnTo>
                    <a:pt x="237" y="4087"/>
                  </a:lnTo>
                  <a:lnTo>
                    <a:pt x="252" y="4039"/>
                  </a:lnTo>
                  <a:lnTo>
                    <a:pt x="268" y="3988"/>
                  </a:lnTo>
                  <a:lnTo>
                    <a:pt x="284" y="3932"/>
                  </a:lnTo>
                  <a:lnTo>
                    <a:pt x="299" y="3873"/>
                  </a:lnTo>
                  <a:lnTo>
                    <a:pt x="315" y="3809"/>
                  </a:lnTo>
                  <a:lnTo>
                    <a:pt x="330" y="3744"/>
                  </a:lnTo>
                  <a:lnTo>
                    <a:pt x="346" y="3674"/>
                  </a:lnTo>
                  <a:lnTo>
                    <a:pt x="360" y="3602"/>
                  </a:lnTo>
                  <a:lnTo>
                    <a:pt x="375" y="3526"/>
                  </a:lnTo>
                  <a:lnTo>
                    <a:pt x="388" y="3447"/>
                  </a:lnTo>
                  <a:lnTo>
                    <a:pt x="402" y="3366"/>
                  </a:lnTo>
                  <a:lnTo>
                    <a:pt x="414" y="3283"/>
                  </a:lnTo>
                  <a:lnTo>
                    <a:pt x="427" y="3197"/>
                  </a:lnTo>
                  <a:lnTo>
                    <a:pt x="437" y="3108"/>
                  </a:lnTo>
                  <a:lnTo>
                    <a:pt x="448" y="3017"/>
                  </a:lnTo>
                  <a:lnTo>
                    <a:pt x="457" y="2925"/>
                  </a:lnTo>
                  <a:lnTo>
                    <a:pt x="465" y="2830"/>
                  </a:lnTo>
                  <a:lnTo>
                    <a:pt x="473" y="2734"/>
                  </a:lnTo>
                  <a:lnTo>
                    <a:pt x="479" y="2636"/>
                  </a:lnTo>
                  <a:lnTo>
                    <a:pt x="484" y="2536"/>
                  </a:lnTo>
                  <a:lnTo>
                    <a:pt x="487" y="2436"/>
                  </a:lnTo>
                  <a:lnTo>
                    <a:pt x="489" y="2334"/>
                  </a:lnTo>
                  <a:lnTo>
                    <a:pt x="490" y="2231"/>
                  </a:lnTo>
                  <a:lnTo>
                    <a:pt x="490" y="2231"/>
                  </a:lnTo>
                  <a:close/>
                </a:path>
              </a:pathLst>
            </a:custGeom>
            <a:solidFill>
              <a:srgbClr val="C7BA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7" name="Oval 146" descr="Flower center."/>
          <p:cNvSpPr/>
          <p:nvPr/>
        </p:nvSpPr>
        <p:spPr>
          <a:xfrm rot="21207068">
            <a:off x="8675472" y="2065476"/>
            <a:ext cx="926774" cy="926774"/>
          </a:xfrm>
          <a:prstGeom prst="ellipse">
            <a:avLst/>
          </a:prstGeom>
          <a:gradFill flip="none" rotWithShape="1">
            <a:gsLst>
              <a:gs pos="100000">
                <a:srgbClr val="974E0E"/>
              </a:gs>
              <a:gs pos="21000">
                <a:srgbClr val="E29A3A"/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prstDash val="sysDash"/>
            <a:miter lim="800000"/>
            <a:headEnd/>
            <a:tailEnd/>
          </a:ln>
        </p:spPr>
        <p:txBody>
          <a:bodyPr lIns="18288" tIns="18288" rIns="18288" bIns="18288" anchor="ctr" anchorCtr="1"/>
          <a:lstStyle/>
          <a:p>
            <a:pPr algn="ctr">
              <a:lnSpc>
                <a:spcPct val="85000"/>
              </a:lnSpc>
              <a:spcBef>
                <a:spcPct val="20000"/>
              </a:spcBef>
            </a:pPr>
            <a:endParaRPr lang="en-US" sz="1600" b="1" dirty="0">
              <a:solidFill>
                <a:srgbClr val="FFFFFF"/>
              </a:solidFill>
              <a:latin typeface="Arial Narrow" pitchFamily="11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11952" y="2285647"/>
            <a:ext cx="1382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PRAYER TABLE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9834324" y="2075683"/>
            <a:ext cx="1145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MUSIC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 rot="1801362">
            <a:off x="9610455" y="3318788"/>
            <a:ext cx="1661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BOOKS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 rot="18516629">
            <a:off x="9280365" y="900908"/>
            <a:ext cx="1683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DRAMATIC  PLAY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 rot="2094169">
            <a:off x="7348167" y="1443820"/>
            <a:ext cx="1493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BLOCKS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 rot="16200000">
            <a:off x="8500509" y="985312"/>
            <a:ext cx="1145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ART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 rot="19014076">
            <a:off x="7469655" y="3114521"/>
            <a:ext cx="1497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NATURE BASED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 rot="4756172">
            <a:off x="8451584" y="3809480"/>
            <a:ext cx="1655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SENSORY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827314" y="1644581"/>
            <a:ext cx="490846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0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Creating an</a:t>
            </a:r>
            <a:endParaRPr lang="en-US" sz="5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979713" y="2641799"/>
            <a:ext cx="490846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0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ENRICHED </a:t>
            </a:r>
            <a:endParaRPr lang="en-US" sz="5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979712" y="3468464"/>
            <a:ext cx="490846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0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Environment that shows God is Everywhere</a:t>
            </a:r>
            <a:endParaRPr lang="en-US" sz="5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8584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2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20" grpId="0"/>
      <p:bldP spid="1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0" y="18635"/>
            <a:ext cx="12191998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PRAYER TABLE</a:t>
            </a: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5000" dirty="0">
                <a:solidFill>
                  <a:srgbClr val="FFFFFF"/>
                </a:solidFill>
              </a:rPr>
              <a:t>	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2749" y="1599355"/>
            <a:ext cx="5751576" cy="431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96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0" y="18635"/>
            <a:ext cx="12191998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5000" dirty="0">
                <a:solidFill>
                  <a:srgbClr val="FFFFFF"/>
                </a:solidFill>
              </a:rPr>
              <a:t>	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6938" y="1057321"/>
            <a:ext cx="84340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</a:rPr>
              <a:t>Ensure content/stories are appropriate. 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6938" y="1715533"/>
            <a:ext cx="530906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500" dirty="0" smtClean="0">
                <a:solidFill>
                  <a:srgbClr val="FFFFFF"/>
                </a:solidFill>
              </a:rPr>
              <a:t>Young children have difficulty distinguishing fact from fantasy. Their fear is real and cannot serve as a foundation upon which faith is built. </a:t>
            </a:r>
            <a:endParaRPr lang="en-US" sz="350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4933" y="4867871"/>
            <a:ext cx="6096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500" dirty="0">
                <a:solidFill>
                  <a:srgbClr val="FFFFFF"/>
                </a:solidFill>
              </a:rPr>
              <a:t>Make connections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FFFFFF"/>
                </a:solidFill>
              </a:rPr>
              <a:t>Tie experiences to </a:t>
            </a:r>
            <a:r>
              <a:rPr lang="en-US" sz="3500" dirty="0" smtClean="0">
                <a:solidFill>
                  <a:srgbClr val="FFFFFF"/>
                </a:solidFill>
              </a:rPr>
              <a:t>        their </a:t>
            </a:r>
            <a:r>
              <a:rPr lang="en-US" sz="3500" dirty="0">
                <a:solidFill>
                  <a:srgbClr val="FFFFFF"/>
                </a:solidFill>
              </a:rPr>
              <a:t>personal life.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815700"/>
            <a:ext cx="5908019" cy="443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://sweetclipart.com/multisite/sweetclipart/files/lion_cu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4736" y="-740968"/>
            <a:ext cx="3296298" cy="324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9763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0" y="18635"/>
            <a:ext cx="12191998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COMMUNITY</a:t>
            </a: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5000" dirty="0">
                <a:solidFill>
                  <a:srgbClr val="FFFFFF"/>
                </a:solidFill>
              </a:rPr>
              <a:t>	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6437" y="1397990"/>
            <a:ext cx="67384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</a:rPr>
              <a:t>Community building activities by: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 smtClean="0">
                <a:solidFill>
                  <a:schemeClr val="bg1"/>
                </a:solidFill>
              </a:rPr>
              <a:t>Living our faith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 smtClean="0">
                <a:solidFill>
                  <a:schemeClr val="bg1"/>
                </a:solidFill>
              </a:rPr>
              <a:t>Serving people in community</a:t>
            </a:r>
          </a:p>
          <a:p>
            <a:endParaRPr lang="en-US" sz="3500" dirty="0" smtClean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642" y="880408"/>
            <a:ext cx="4318663" cy="575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6437" y="4271811"/>
            <a:ext cx="6096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500" dirty="0" smtClean="0">
                <a:solidFill>
                  <a:srgbClr val="FFFFFF"/>
                </a:solidFill>
              </a:rPr>
              <a:t>Friends:</a:t>
            </a:r>
            <a:endParaRPr lang="en-US" sz="3500" dirty="0">
              <a:solidFill>
                <a:srgbClr val="FFFFFF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FFFFFF"/>
                </a:solidFill>
              </a:rPr>
              <a:t>What is </a:t>
            </a:r>
            <a:r>
              <a:rPr lang="en-US" sz="3500" dirty="0" smtClean="0">
                <a:solidFill>
                  <a:srgbClr val="FFFFFF"/>
                </a:solidFill>
              </a:rPr>
              <a:t>a friend</a:t>
            </a:r>
            <a:r>
              <a:rPr lang="en-US" sz="3500" dirty="0">
                <a:solidFill>
                  <a:srgbClr val="FFFFFF"/>
                </a:solidFill>
              </a:rPr>
              <a:t>?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500" dirty="0" smtClean="0">
                <a:solidFill>
                  <a:srgbClr val="FFFFFF"/>
                </a:solidFill>
              </a:rPr>
              <a:t>Is </a:t>
            </a:r>
            <a:r>
              <a:rPr lang="en-US" sz="3500" smtClean="0">
                <a:solidFill>
                  <a:srgbClr val="FFFFFF"/>
                </a:solidFill>
              </a:rPr>
              <a:t>Jesus a </a:t>
            </a:r>
            <a:r>
              <a:rPr lang="en-US" sz="3500" dirty="0" smtClean="0">
                <a:solidFill>
                  <a:srgbClr val="FFFFFF"/>
                </a:solidFill>
              </a:rPr>
              <a:t>friend</a:t>
            </a:r>
            <a:r>
              <a:rPr lang="en-US" sz="3500" dirty="0">
                <a:solidFill>
                  <a:srgbClr val="FFFFFF"/>
                </a:solidFill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2177954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439741" y="140591"/>
            <a:ext cx="11215029" cy="14374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10000" b="1" dirty="0" smtClean="0">
                <a:solidFill>
                  <a:schemeClr val="bg1"/>
                </a:solidFill>
              </a:rPr>
              <a:t>Using the joy of </a:t>
            </a:r>
            <a:endParaRPr lang="en-US" sz="100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60087" y="106152950"/>
            <a:ext cx="6996112" cy="89392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be 1"/>
          <p:cNvSpPr/>
          <p:nvPr/>
        </p:nvSpPr>
        <p:spPr>
          <a:xfrm>
            <a:off x="189019" y="1843547"/>
            <a:ext cx="2846439" cy="286118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 smtClean="0"/>
              <a:t>P</a:t>
            </a:r>
            <a:endParaRPr lang="en-US" sz="10000" b="1" dirty="0"/>
          </a:p>
        </p:txBody>
      </p:sp>
      <p:sp>
        <p:nvSpPr>
          <p:cNvPr id="9" name="Cube 8"/>
          <p:cNvSpPr/>
          <p:nvPr/>
        </p:nvSpPr>
        <p:spPr>
          <a:xfrm>
            <a:off x="3200816" y="1843547"/>
            <a:ext cx="2846439" cy="286118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 smtClean="0"/>
              <a:t>L</a:t>
            </a:r>
            <a:endParaRPr lang="en-US" sz="10000" b="1" dirty="0"/>
          </a:p>
        </p:txBody>
      </p:sp>
      <p:sp>
        <p:nvSpPr>
          <p:cNvPr id="10" name="Cube 9"/>
          <p:cNvSpPr/>
          <p:nvPr/>
        </p:nvSpPr>
        <p:spPr>
          <a:xfrm>
            <a:off x="6224235" y="1843546"/>
            <a:ext cx="2846439" cy="286118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 smtClean="0"/>
              <a:t>A</a:t>
            </a:r>
            <a:endParaRPr lang="en-US" sz="10000" b="1" dirty="0"/>
          </a:p>
        </p:txBody>
      </p:sp>
      <p:sp>
        <p:nvSpPr>
          <p:cNvPr id="11" name="Cube 10"/>
          <p:cNvSpPr/>
          <p:nvPr/>
        </p:nvSpPr>
        <p:spPr>
          <a:xfrm>
            <a:off x="9219948" y="1740305"/>
            <a:ext cx="2846439" cy="286118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/>
              <a:t>Y</a:t>
            </a:r>
          </a:p>
        </p:txBody>
      </p:sp>
      <p:sp>
        <p:nvSpPr>
          <p:cNvPr id="12" name="Shape 100"/>
          <p:cNvSpPr txBox="1"/>
          <p:nvPr/>
        </p:nvSpPr>
        <p:spPr>
          <a:xfrm>
            <a:off x="189019" y="4909236"/>
            <a:ext cx="11877367" cy="17865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5000" b="1" dirty="0">
                <a:solidFill>
                  <a:schemeClr val="bg1"/>
                </a:solidFill>
              </a:rPr>
              <a:t>i</a:t>
            </a:r>
            <a:r>
              <a:rPr lang="en-US" sz="5000" b="1" dirty="0" smtClean="0">
                <a:solidFill>
                  <a:schemeClr val="bg1"/>
                </a:solidFill>
              </a:rPr>
              <a:t>n developmentally appropriate faith formation with young children </a:t>
            </a:r>
            <a:endParaRPr lang="en-US" sz="50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1687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Shape 88"/>
          <p:cNvGrpSpPr/>
          <p:nvPr/>
        </p:nvGrpSpPr>
        <p:grpSpPr>
          <a:xfrm>
            <a:off x="0" y="3780443"/>
            <a:ext cx="12192000" cy="3077555"/>
            <a:chOff x="0" y="3365839"/>
            <a:chExt cx="12192000" cy="3077555"/>
          </a:xfrm>
        </p:grpSpPr>
        <p:sp>
          <p:nvSpPr>
            <p:cNvPr id="89" name="Shape 89"/>
            <p:cNvSpPr/>
            <p:nvPr/>
          </p:nvSpPr>
          <p:spPr>
            <a:xfrm>
              <a:off x="0" y="5018314"/>
              <a:ext cx="12192000" cy="142508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Shape 90"/>
            <p:cNvSpPr/>
            <p:nvPr/>
          </p:nvSpPr>
          <p:spPr>
            <a:xfrm>
              <a:off x="0" y="3853542"/>
              <a:ext cx="2383970" cy="2329543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>
              <a:off x="1872342" y="3513930"/>
              <a:ext cx="1665513" cy="165247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3853542" y="4530610"/>
              <a:ext cx="1665513" cy="165247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>
              <a:off x="5007428" y="3365839"/>
              <a:ext cx="2383970" cy="2329543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>
              <a:off x="6827160" y="4367892"/>
              <a:ext cx="1047444" cy="1094015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Shape 96"/>
            <p:cNvSpPr/>
            <p:nvPr/>
          </p:nvSpPr>
          <p:spPr>
            <a:xfrm>
              <a:off x="7624234" y="4538775"/>
              <a:ext cx="1665513" cy="165247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Shape 97"/>
            <p:cNvSpPr/>
            <p:nvPr/>
          </p:nvSpPr>
          <p:spPr>
            <a:xfrm>
              <a:off x="8699503" y="3533489"/>
              <a:ext cx="1665513" cy="165247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9808028" y="4040751"/>
              <a:ext cx="2383970" cy="2329543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Shape 100"/>
          <p:cNvSpPr txBox="1"/>
          <p:nvPr/>
        </p:nvSpPr>
        <p:spPr>
          <a:xfrm>
            <a:off x="436196" y="423108"/>
            <a:ext cx="11363917" cy="9847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7000" b="1" dirty="0" smtClean="0">
                <a:solidFill>
                  <a:schemeClr val="bg1"/>
                </a:solidFill>
              </a:rPr>
              <a:t>A DAY IN A PRESCHOOL FAITH FORMATION CLASSROOM</a:t>
            </a:r>
            <a:endParaRPr lang="en-US" sz="70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60087" y="106152950"/>
            <a:ext cx="6996112" cy="8939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312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0" y="18635"/>
            <a:ext cx="12191998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GREETING CHILDREN</a:t>
            </a: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5000" dirty="0">
                <a:solidFill>
                  <a:srgbClr val="FFFFFF"/>
                </a:solidFill>
              </a:rPr>
              <a:t>	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5588" y="1319165"/>
            <a:ext cx="65836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</a:rPr>
              <a:t>Making connections with each child when they enter the classroom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 smtClean="0">
                <a:solidFill>
                  <a:schemeClr val="bg1"/>
                </a:solidFill>
              </a:rPr>
              <a:t>Conscious Discipline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92" y="880408"/>
            <a:ext cx="4240921" cy="56756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5588" y="4150502"/>
            <a:ext cx="6096000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500" dirty="0" smtClean="0">
                <a:solidFill>
                  <a:srgbClr val="FFFFFF"/>
                </a:solidFill>
              </a:rPr>
              <a:t>Time to explore the space</a:t>
            </a:r>
            <a:endParaRPr lang="en-US" sz="3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5356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0" y="18635"/>
            <a:ext cx="12191998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STORY/PRAYER TIME</a:t>
            </a: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5000" dirty="0" smtClean="0">
                <a:solidFill>
                  <a:srgbClr val="FFFFFF"/>
                </a:solidFill>
              </a:rPr>
              <a:t>	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709" y="880408"/>
            <a:ext cx="4313246" cy="575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1237" y="1077933"/>
            <a:ext cx="6096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500" dirty="0" smtClean="0">
                <a:solidFill>
                  <a:srgbClr val="FFFFFF"/>
                </a:solidFill>
              </a:rPr>
              <a:t>Gather the Children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500" dirty="0" smtClean="0">
                <a:solidFill>
                  <a:srgbClr val="FFFFFF"/>
                </a:solidFill>
              </a:rPr>
              <a:t>Transition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500" dirty="0" smtClean="0">
                <a:solidFill>
                  <a:srgbClr val="FFFFFF"/>
                </a:solidFill>
              </a:rPr>
              <a:t>Stories from the Bible</a:t>
            </a:r>
            <a:endParaRPr lang="en-US" sz="35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237" y="3650098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500" dirty="0" smtClean="0">
                <a:solidFill>
                  <a:srgbClr val="FFFFFF"/>
                </a:solidFill>
              </a:rPr>
              <a:t>REMEMBER: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500" dirty="0" smtClean="0">
                <a:solidFill>
                  <a:srgbClr val="FFFFFF"/>
                </a:solidFill>
              </a:rPr>
              <a:t>Attention span of a preschooler is 8-10 minutes</a:t>
            </a:r>
            <a:endParaRPr lang="en-US" sz="3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611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Shape 88"/>
          <p:cNvGrpSpPr/>
          <p:nvPr/>
        </p:nvGrpSpPr>
        <p:grpSpPr>
          <a:xfrm>
            <a:off x="0" y="3780443"/>
            <a:ext cx="12192000" cy="3077555"/>
            <a:chOff x="0" y="3365839"/>
            <a:chExt cx="12192000" cy="3077555"/>
          </a:xfrm>
        </p:grpSpPr>
        <p:sp>
          <p:nvSpPr>
            <p:cNvPr id="89" name="Shape 89"/>
            <p:cNvSpPr/>
            <p:nvPr/>
          </p:nvSpPr>
          <p:spPr>
            <a:xfrm>
              <a:off x="0" y="5018314"/>
              <a:ext cx="12192000" cy="142508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Shape 90"/>
            <p:cNvSpPr/>
            <p:nvPr/>
          </p:nvSpPr>
          <p:spPr>
            <a:xfrm>
              <a:off x="0" y="3853542"/>
              <a:ext cx="2383970" cy="2329543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>
              <a:off x="1872342" y="3513930"/>
              <a:ext cx="1665513" cy="165247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3853542" y="4530610"/>
              <a:ext cx="1665513" cy="165247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>
              <a:off x="5007428" y="3365839"/>
              <a:ext cx="2383970" cy="2329543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>
              <a:off x="6827160" y="4367892"/>
              <a:ext cx="1047444" cy="1094015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Shape 96"/>
            <p:cNvSpPr/>
            <p:nvPr/>
          </p:nvSpPr>
          <p:spPr>
            <a:xfrm>
              <a:off x="7624234" y="4538775"/>
              <a:ext cx="1665513" cy="165247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Shape 97"/>
            <p:cNvSpPr/>
            <p:nvPr/>
          </p:nvSpPr>
          <p:spPr>
            <a:xfrm>
              <a:off x="8699503" y="3533489"/>
              <a:ext cx="1665513" cy="165247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9808028" y="4040751"/>
              <a:ext cx="2383970" cy="2329543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Shape 100"/>
          <p:cNvSpPr txBox="1"/>
          <p:nvPr/>
        </p:nvSpPr>
        <p:spPr>
          <a:xfrm>
            <a:off x="517454" y="634602"/>
            <a:ext cx="11363917" cy="13476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8800" b="1" dirty="0" smtClean="0">
                <a:solidFill>
                  <a:schemeClr val="bg1"/>
                </a:solidFill>
              </a:rPr>
              <a:t>Examples</a:t>
            </a:r>
          </a:p>
          <a:p>
            <a:pPr lvl="0" algn="ctr">
              <a:buSzPct val="25000"/>
            </a:pPr>
            <a:r>
              <a:rPr lang="en-US" sz="8800" b="1" dirty="0">
                <a:solidFill>
                  <a:schemeClr val="bg1"/>
                </a:solidFill>
              </a:rPr>
              <a:t>o</a:t>
            </a:r>
            <a:r>
              <a:rPr lang="en-US" sz="8800" b="1" i="0" u="none" strike="noStrike" cap="none" dirty="0" smtClean="0">
                <a:solidFill>
                  <a:schemeClr val="bg1"/>
                </a:solidFill>
                <a:sym typeface="Arial"/>
              </a:rPr>
              <a:t>f </a:t>
            </a:r>
            <a:r>
              <a:rPr lang="en-US" sz="8800" b="1" i="0" u="none" strike="noStrike" cap="none" dirty="0" err="1" smtClean="0">
                <a:solidFill>
                  <a:schemeClr val="bg1"/>
                </a:solidFill>
                <a:sym typeface="Arial"/>
              </a:rPr>
              <a:t>Playscapes</a:t>
            </a:r>
            <a:endParaRPr lang="en-US" sz="88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60087" y="106152950"/>
            <a:ext cx="6996112" cy="8939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7209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0" y="18635"/>
            <a:ext cx="12191998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BAPTISM</a:t>
            </a: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5000" dirty="0">
                <a:solidFill>
                  <a:srgbClr val="FFFFFF"/>
                </a:solidFill>
              </a:rPr>
              <a:t>	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3421" y="1484147"/>
            <a:ext cx="57302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10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0" y="18635"/>
            <a:ext cx="12191998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BLOCKS</a:t>
            </a: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5000" dirty="0">
                <a:solidFill>
                  <a:srgbClr val="FFFFFF"/>
                </a:solidFill>
              </a:rPr>
              <a:t>	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8260" y="1582034"/>
            <a:ext cx="5613010" cy="4209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" y="880408"/>
            <a:ext cx="7484013" cy="56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384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0" y="18635"/>
            <a:ext cx="12191998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ADVENT/CHRISTMAS</a:t>
            </a: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5000" dirty="0">
                <a:solidFill>
                  <a:srgbClr val="FFFFFF"/>
                </a:solidFill>
              </a:rPr>
              <a:t>	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5692" y="1596688"/>
            <a:ext cx="57302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398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0" y="18635"/>
            <a:ext cx="12191998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PARABLE </a:t>
            </a:r>
            <a:r>
              <a:rPr lang="en-US" sz="5000" cap="none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 THE LOST </a:t>
            </a:r>
            <a:r>
              <a:rPr lang="en-US" sz="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SHEEP</a:t>
            </a: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5000" dirty="0">
                <a:solidFill>
                  <a:srgbClr val="FFFFFF"/>
                </a:solidFill>
              </a:rPr>
              <a:t>	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0879" y="1596688"/>
            <a:ext cx="57302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097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0" y="18635"/>
            <a:ext cx="12191998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dirty="0" smtClean="0">
                <a:solidFill>
                  <a:srgbClr val="FFFFFF"/>
                </a:solidFill>
              </a:rPr>
              <a:t>LENT/EASTER</a:t>
            </a:r>
            <a:endParaRPr lang="en-US" sz="5000" cap="non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5000" dirty="0">
                <a:solidFill>
                  <a:srgbClr val="FFFFFF"/>
                </a:solidFill>
              </a:rPr>
              <a:t>	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2660" y="1650729"/>
            <a:ext cx="5225933" cy="391945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143" y="997488"/>
            <a:ext cx="3895725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" y="997486"/>
            <a:ext cx="3901766" cy="520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529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0" y="18635"/>
            <a:ext cx="12191998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DRAMATIC PLAY</a:t>
            </a:r>
          </a:p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5000" dirty="0">
                <a:solidFill>
                  <a:srgbClr val="FFFFFF"/>
                </a:solidFill>
              </a:rPr>
              <a:t>	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6" y="993568"/>
            <a:ext cx="3902202" cy="520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2924" y="1894446"/>
            <a:ext cx="1887681" cy="251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1441">
            <a:off x="-1325422" y="3793272"/>
            <a:ext cx="1363769" cy="175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37" y="993568"/>
            <a:ext cx="3902202" cy="520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2263" y="1643935"/>
            <a:ext cx="5202936" cy="39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68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" y="0"/>
            <a:ext cx="12192000" cy="3096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644402"/>
            <a:ext cx="12192000" cy="3077557"/>
            <a:chOff x="0" y="3365839"/>
            <a:chExt cx="12192000" cy="3077557"/>
          </a:xfrm>
          <a:solidFill>
            <a:schemeClr val="accent1">
              <a:lumMod val="50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0" y="5018315"/>
              <a:ext cx="12192000" cy="14250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0" y="3853543"/>
              <a:ext cx="2383971" cy="2329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872343" y="3513931"/>
              <a:ext cx="1665514" cy="16524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056469" y="4359728"/>
              <a:ext cx="1047445" cy="10940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853543" y="4530611"/>
              <a:ext cx="1665514" cy="16524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007429" y="3365839"/>
              <a:ext cx="2383971" cy="2329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827160" y="4367892"/>
              <a:ext cx="1047445" cy="10940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624234" y="4538775"/>
              <a:ext cx="1665514" cy="16524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8699503" y="3533490"/>
              <a:ext cx="1665514" cy="16524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9808029" y="4040752"/>
              <a:ext cx="2383971" cy="2329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413541" y="1993755"/>
            <a:ext cx="9590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kern="1200" dirty="0" smtClean="0">
                <a:solidFill>
                  <a:srgbClr val="58B6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MEET THE PRESENTERS</a:t>
            </a:r>
            <a:endParaRPr lang="en-US" sz="6000" kern="1200" dirty="0">
              <a:solidFill>
                <a:srgbClr val="58B6C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170" y="2861438"/>
            <a:ext cx="3657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4882" y="3009418"/>
            <a:ext cx="3334938" cy="320393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544170" y="6367535"/>
            <a:ext cx="37407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Shauna Adams </a:t>
            </a:r>
            <a:r>
              <a:rPr lang="en-US" sz="2500" kern="1200" dirty="0" err="1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Ed.D</a:t>
            </a:r>
            <a:r>
              <a:rPr lang="en-US" sz="25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25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11988" y="6367535"/>
            <a:ext cx="3740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Debbie </a:t>
            </a:r>
            <a:r>
              <a:rPr lang="en-US" sz="2500" kern="1200" dirty="0" err="1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Poppaw</a:t>
            </a:r>
            <a:r>
              <a:rPr lang="en-US" sz="25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sz="25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endParaRPr lang="en-US" sz="25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33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0" y="18635"/>
            <a:ext cx="12191998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CLOSING PRAYER</a:t>
            </a:r>
            <a:r>
              <a:rPr lang="en-US" sz="5000" dirty="0">
                <a:solidFill>
                  <a:srgbClr val="FFFFFF"/>
                </a:solidFill>
              </a:rPr>
              <a:t>	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0504" y="1448973"/>
            <a:ext cx="669622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</a:rPr>
              <a:t>Come together just as we started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 smtClean="0">
                <a:solidFill>
                  <a:schemeClr val="bg1"/>
                </a:solidFill>
              </a:rPr>
              <a:t>Recollect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 smtClean="0">
                <a:solidFill>
                  <a:schemeClr val="bg1"/>
                </a:solidFill>
              </a:rPr>
              <a:t>Transition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 smtClean="0">
                <a:solidFill>
                  <a:schemeClr val="bg1"/>
                </a:solidFill>
              </a:rPr>
              <a:t>Song</a:t>
            </a:r>
          </a:p>
          <a:p>
            <a:endParaRPr lang="en-US" sz="3500" dirty="0">
              <a:solidFill>
                <a:schemeClr val="bg1"/>
              </a:solidFill>
            </a:endParaRPr>
          </a:p>
          <a:p>
            <a:r>
              <a:rPr lang="en-US" sz="3500" dirty="0" smtClean="0">
                <a:solidFill>
                  <a:schemeClr val="bg1"/>
                </a:solidFill>
              </a:rPr>
              <a:t>Prayer and Cheer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r="4164" b="1571"/>
          <a:stretch/>
        </p:blipFill>
        <p:spPr>
          <a:xfrm>
            <a:off x="7797463" y="880408"/>
            <a:ext cx="4111337" cy="575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430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2" y="1026120"/>
            <a:ext cx="7512146" cy="54309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GOD IS GOOD!</a:t>
            </a:r>
            <a:r>
              <a:rPr lang="en-US" sz="5000" dirty="0">
                <a:solidFill>
                  <a:srgbClr val="FFFFFF"/>
                </a:solidFill>
              </a:rPr>
              <a:t>	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2050" name="Picture 2" descr="C:\Users\Elisa\Desktop\DEBBIE PP\IMG_26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81836" y="1704993"/>
            <a:ext cx="5430983" cy="407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3737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0" y="18635"/>
            <a:ext cx="12191998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FAMILY ENGAGEMENT</a:t>
            </a:r>
            <a:r>
              <a:rPr lang="en-US" sz="5000" dirty="0">
                <a:solidFill>
                  <a:srgbClr val="FFFFFF"/>
                </a:solidFill>
              </a:rPr>
              <a:t>	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61780" y="1584152"/>
            <a:ext cx="5241915" cy="3931437"/>
          </a:xfrm>
          <a:prstGeom prst="rect">
            <a:avLst/>
          </a:prstGeom>
        </p:spPr>
      </p:pic>
      <p:pic>
        <p:nvPicPr>
          <p:cNvPr id="15362" name="Picture 2" descr="C:\Users\Elisa\Desktop\DEBBIE PP\IMG_25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42787" y="1579659"/>
            <a:ext cx="5205983" cy="390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0556" y="1590275"/>
            <a:ext cx="5290884" cy="39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61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/>
        </p:nvSpPr>
        <p:spPr>
          <a:xfrm>
            <a:off x="201881" y="1277478"/>
            <a:ext cx="5890161" cy="12884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  <a:endParaRPr lang="en-US" sz="5000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5941451" y="2250022"/>
            <a:ext cx="1647694" cy="164769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651" y="53372"/>
                </a:moveTo>
                <a:cubicBezTo>
                  <a:pt x="119302" y="51627"/>
                  <a:pt x="117558" y="50232"/>
                  <a:pt x="115813" y="50232"/>
                </a:cubicBezTo>
                <a:cubicBezTo>
                  <a:pt x="110232" y="50232"/>
                  <a:pt x="105348" y="47093"/>
                  <a:pt x="103255" y="42209"/>
                </a:cubicBezTo>
                <a:cubicBezTo>
                  <a:pt x="101162" y="36976"/>
                  <a:pt x="102558" y="31046"/>
                  <a:pt x="106744" y="27209"/>
                </a:cubicBezTo>
                <a:cubicBezTo>
                  <a:pt x="107790" y="26162"/>
                  <a:pt x="108139" y="24069"/>
                  <a:pt x="107093" y="22674"/>
                </a:cubicBezTo>
                <a:cubicBezTo>
                  <a:pt x="104302" y="19186"/>
                  <a:pt x="101162" y="16046"/>
                  <a:pt x="97674" y="13255"/>
                </a:cubicBezTo>
                <a:cubicBezTo>
                  <a:pt x="96279" y="12209"/>
                  <a:pt x="94186" y="12209"/>
                  <a:pt x="93139" y="13604"/>
                </a:cubicBezTo>
                <a:cubicBezTo>
                  <a:pt x="89302" y="17441"/>
                  <a:pt x="83023" y="19186"/>
                  <a:pt x="78139" y="17093"/>
                </a:cubicBezTo>
                <a:cubicBezTo>
                  <a:pt x="72906" y="14651"/>
                  <a:pt x="69767" y="9418"/>
                  <a:pt x="69767" y="3837"/>
                </a:cubicBezTo>
                <a:cubicBezTo>
                  <a:pt x="70116" y="2093"/>
                  <a:pt x="68720" y="697"/>
                  <a:pt x="66976" y="348"/>
                </a:cubicBezTo>
                <a:cubicBezTo>
                  <a:pt x="62441" y="0"/>
                  <a:pt x="57906" y="0"/>
                  <a:pt x="53372" y="348"/>
                </a:cubicBezTo>
                <a:cubicBezTo>
                  <a:pt x="51627" y="697"/>
                  <a:pt x="50581" y="2093"/>
                  <a:pt x="50581" y="3837"/>
                </a:cubicBezTo>
                <a:cubicBezTo>
                  <a:pt x="50581" y="9418"/>
                  <a:pt x="47441" y="14651"/>
                  <a:pt x="42209" y="16744"/>
                </a:cubicBezTo>
                <a:cubicBezTo>
                  <a:pt x="37325" y="18488"/>
                  <a:pt x="31046" y="17093"/>
                  <a:pt x="27558" y="13255"/>
                </a:cubicBezTo>
                <a:cubicBezTo>
                  <a:pt x="26162" y="11860"/>
                  <a:pt x="24418" y="11860"/>
                  <a:pt x="23023" y="12906"/>
                </a:cubicBezTo>
                <a:cubicBezTo>
                  <a:pt x="19534" y="15697"/>
                  <a:pt x="16046" y="18837"/>
                  <a:pt x="13255" y="22325"/>
                </a:cubicBezTo>
                <a:cubicBezTo>
                  <a:pt x="12209" y="23720"/>
                  <a:pt x="12209" y="25813"/>
                  <a:pt x="13604" y="26860"/>
                </a:cubicBezTo>
                <a:cubicBezTo>
                  <a:pt x="17790" y="30697"/>
                  <a:pt x="19186" y="36976"/>
                  <a:pt x="17093" y="41860"/>
                </a:cubicBezTo>
                <a:cubicBezTo>
                  <a:pt x="15000" y="46744"/>
                  <a:pt x="9767" y="50232"/>
                  <a:pt x="3837" y="50232"/>
                </a:cubicBezTo>
                <a:cubicBezTo>
                  <a:pt x="2093" y="49883"/>
                  <a:pt x="697" y="51279"/>
                  <a:pt x="348" y="53023"/>
                </a:cubicBezTo>
                <a:cubicBezTo>
                  <a:pt x="0" y="57558"/>
                  <a:pt x="0" y="62093"/>
                  <a:pt x="348" y="66627"/>
                </a:cubicBezTo>
                <a:cubicBezTo>
                  <a:pt x="697" y="68372"/>
                  <a:pt x="2790" y="69767"/>
                  <a:pt x="4534" y="69767"/>
                </a:cubicBezTo>
                <a:cubicBezTo>
                  <a:pt x="9418" y="69418"/>
                  <a:pt x="14651" y="72558"/>
                  <a:pt x="16744" y="77790"/>
                </a:cubicBezTo>
                <a:cubicBezTo>
                  <a:pt x="18837" y="83023"/>
                  <a:pt x="17441" y="88953"/>
                  <a:pt x="13255" y="92790"/>
                </a:cubicBezTo>
                <a:cubicBezTo>
                  <a:pt x="12209" y="93837"/>
                  <a:pt x="11860" y="95930"/>
                  <a:pt x="12906" y="97325"/>
                </a:cubicBezTo>
                <a:cubicBezTo>
                  <a:pt x="15697" y="100813"/>
                  <a:pt x="18837" y="103953"/>
                  <a:pt x="22325" y="106744"/>
                </a:cubicBezTo>
                <a:cubicBezTo>
                  <a:pt x="23720" y="107790"/>
                  <a:pt x="25813" y="107790"/>
                  <a:pt x="26860" y="106395"/>
                </a:cubicBezTo>
                <a:cubicBezTo>
                  <a:pt x="30697" y="102558"/>
                  <a:pt x="36976" y="100813"/>
                  <a:pt x="41860" y="102906"/>
                </a:cubicBezTo>
                <a:cubicBezTo>
                  <a:pt x="47093" y="105348"/>
                  <a:pt x="50232" y="110581"/>
                  <a:pt x="50232" y="116162"/>
                </a:cubicBezTo>
                <a:cubicBezTo>
                  <a:pt x="49883" y="117906"/>
                  <a:pt x="51279" y="119302"/>
                  <a:pt x="53023" y="119651"/>
                </a:cubicBezTo>
                <a:cubicBezTo>
                  <a:pt x="55465" y="119651"/>
                  <a:pt x="57558" y="120000"/>
                  <a:pt x="60000" y="120000"/>
                </a:cubicBezTo>
                <a:cubicBezTo>
                  <a:pt x="62093" y="120000"/>
                  <a:pt x="64186" y="120000"/>
                  <a:pt x="66627" y="119651"/>
                </a:cubicBezTo>
                <a:cubicBezTo>
                  <a:pt x="68372" y="119302"/>
                  <a:pt x="69418" y="117906"/>
                  <a:pt x="69418" y="116162"/>
                </a:cubicBezTo>
                <a:cubicBezTo>
                  <a:pt x="69418" y="110581"/>
                  <a:pt x="72558" y="105348"/>
                  <a:pt x="77790" y="103255"/>
                </a:cubicBezTo>
                <a:cubicBezTo>
                  <a:pt x="82674" y="101511"/>
                  <a:pt x="88953" y="102906"/>
                  <a:pt x="92441" y="106744"/>
                </a:cubicBezTo>
                <a:cubicBezTo>
                  <a:pt x="93837" y="108139"/>
                  <a:pt x="95581" y="108139"/>
                  <a:pt x="96976" y="107093"/>
                </a:cubicBezTo>
                <a:cubicBezTo>
                  <a:pt x="100813" y="104302"/>
                  <a:pt x="103953" y="101162"/>
                  <a:pt x="106744" y="97674"/>
                </a:cubicBezTo>
                <a:cubicBezTo>
                  <a:pt x="107790" y="96279"/>
                  <a:pt x="107790" y="94186"/>
                  <a:pt x="106395" y="93139"/>
                </a:cubicBezTo>
                <a:cubicBezTo>
                  <a:pt x="102209" y="89302"/>
                  <a:pt x="100813" y="83023"/>
                  <a:pt x="102906" y="78139"/>
                </a:cubicBezTo>
                <a:cubicBezTo>
                  <a:pt x="105000" y="73255"/>
                  <a:pt x="109883" y="69767"/>
                  <a:pt x="115465" y="69767"/>
                </a:cubicBezTo>
                <a:cubicBezTo>
                  <a:pt x="116162" y="69767"/>
                  <a:pt x="116162" y="69767"/>
                  <a:pt x="116162" y="69767"/>
                </a:cubicBezTo>
                <a:cubicBezTo>
                  <a:pt x="117906" y="70116"/>
                  <a:pt x="119302" y="68720"/>
                  <a:pt x="119651" y="66976"/>
                </a:cubicBezTo>
                <a:cubicBezTo>
                  <a:pt x="120000" y="62441"/>
                  <a:pt x="120000" y="57906"/>
                  <a:pt x="119651" y="53372"/>
                </a:cubicBezTo>
                <a:close/>
                <a:moveTo>
                  <a:pt x="60000" y="80232"/>
                </a:moveTo>
                <a:cubicBezTo>
                  <a:pt x="49186" y="80232"/>
                  <a:pt x="40116" y="71162"/>
                  <a:pt x="40116" y="60000"/>
                </a:cubicBezTo>
                <a:cubicBezTo>
                  <a:pt x="40116" y="49186"/>
                  <a:pt x="49186" y="40116"/>
                  <a:pt x="60000" y="40116"/>
                </a:cubicBezTo>
                <a:cubicBezTo>
                  <a:pt x="71162" y="40116"/>
                  <a:pt x="80232" y="49186"/>
                  <a:pt x="80232" y="60000"/>
                </a:cubicBezTo>
                <a:cubicBezTo>
                  <a:pt x="80232" y="71162"/>
                  <a:pt x="71162" y="80232"/>
                  <a:pt x="60000" y="80232"/>
                </a:cubicBezTo>
                <a:close/>
                <a:moveTo>
                  <a:pt x="60000" y="80232"/>
                </a:moveTo>
                <a:cubicBezTo>
                  <a:pt x="60000" y="80232"/>
                  <a:pt x="60000" y="80232"/>
                  <a:pt x="60000" y="80232"/>
                </a:cubicBezTo>
              </a:path>
            </a:pathLst>
          </a:custGeom>
          <a:solidFill>
            <a:srgbClr val="7EC0D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8602550" y="2784672"/>
            <a:ext cx="1647694" cy="164769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651" y="53372"/>
                </a:moveTo>
                <a:cubicBezTo>
                  <a:pt x="119302" y="51627"/>
                  <a:pt x="117558" y="50232"/>
                  <a:pt x="115813" y="50232"/>
                </a:cubicBezTo>
                <a:cubicBezTo>
                  <a:pt x="110232" y="50232"/>
                  <a:pt x="105348" y="47093"/>
                  <a:pt x="103255" y="42209"/>
                </a:cubicBezTo>
                <a:cubicBezTo>
                  <a:pt x="101162" y="36976"/>
                  <a:pt x="102558" y="31046"/>
                  <a:pt x="106744" y="27209"/>
                </a:cubicBezTo>
                <a:cubicBezTo>
                  <a:pt x="107790" y="26162"/>
                  <a:pt x="108139" y="24069"/>
                  <a:pt x="107093" y="22674"/>
                </a:cubicBezTo>
                <a:cubicBezTo>
                  <a:pt x="104302" y="19186"/>
                  <a:pt x="101162" y="16046"/>
                  <a:pt x="97674" y="13255"/>
                </a:cubicBezTo>
                <a:cubicBezTo>
                  <a:pt x="96279" y="12209"/>
                  <a:pt x="94186" y="12209"/>
                  <a:pt x="93139" y="13604"/>
                </a:cubicBezTo>
                <a:cubicBezTo>
                  <a:pt x="89302" y="17441"/>
                  <a:pt x="83023" y="19186"/>
                  <a:pt x="78139" y="17093"/>
                </a:cubicBezTo>
                <a:cubicBezTo>
                  <a:pt x="72906" y="14651"/>
                  <a:pt x="69767" y="9418"/>
                  <a:pt x="69767" y="3837"/>
                </a:cubicBezTo>
                <a:cubicBezTo>
                  <a:pt x="70116" y="2093"/>
                  <a:pt x="68720" y="697"/>
                  <a:pt x="66976" y="348"/>
                </a:cubicBezTo>
                <a:cubicBezTo>
                  <a:pt x="62441" y="0"/>
                  <a:pt x="57906" y="0"/>
                  <a:pt x="53372" y="348"/>
                </a:cubicBezTo>
                <a:cubicBezTo>
                  <a:pt x="51627" y="697"/>
                  <a:pt x="50581" y="2093"/>
                  <a:pt x="50581" y="3837"/>
                </a:cubicBezTo>
                <a:cubicBezTo>
                  <a:pt x="50581" y="9418"/>
                  <a:pt x="47441" y="14651"/>
                  <a:pt x="42209" y="16744"/>
                </a:cubicBezTo>
                <a:cubicBezTo>
                  <a:pt x="37325" y="18488"/>
                  <a:pt x="31046" y="17093"/>
                  <a:pt x="27558" y="13255"/>
                </a:cubicBezTo>
                <a:cubicBezTo>
                  <a:pt x="26162" y="11860"/>
                  <a:pt x="24418" y="11860"/>
                  <a:pt x="23023" y="12906"/>
                </a:cubicBezTo>
                <a:cubicBezTo>
                  <a:pt x="19534" y="15697"/>
                  <a:pt x="16046" y="18837"/>
                  <a:pt x="13255" y="22325"/>
                </a:cubicBezTo>
                <a:cubicBezTo>
                  <a:pt x="12209" y="23720"/>
                  <a:pt x="12209" y="25813"/>
                  <a:pt x="13604" y="26860"/>
                </a:cubicBezTo>
                <a:cubicBezTo>
                  <a:pt x="17790" y="30697"/>
                  <a:pt x="19186" y="36976"/>
                  <a:pt x="17093" y="41860"/>
                </a:cubicBezTo>
                <a:cubicBezTo>
                  <a:pt x="15000" y="46744"/>
                  <a:pt x="9767" y="50232"/>
                  <a:pt x="3837" y="50232"/>
                </a:cubicBezTo>
                <a:cubicBezTo>
                  <a:pt x="2093" y="49883"/>
                  <a:pt x="697" y="51279"/>
                  <a:pt x="348" y="53023"/>
                </a:cubicBezTo>
                <a:cubicBezTo>
                  <a:pt x="0" y="57558"/>
                  <a:pt x="0" y="62093"/>
                  <a:pt x="348" y="66627"/>
                </a:cubicBezTo>
                <a:cubicBezTo>
                  <a:pt x="697" y="68372"/>
                  <a:pt x="2790" y="69767"/>
                  <a:pt x="4534" y="69767"/>
                </a:cubicBezTo>
                <a:cubicBezTo>
                  <a:pt x="9418" y="69418"/>
                  <a:pt x="14651" y="72558"/>
                  <a:pt x="16744" y="77790"/>
                </a:cubicBezTo>
                <a:cubicBezTo>
                  <a:pt x="18837" y="83023"/>
                  <a:pt x="17441" y="88953"/>
                  <a:pt x="13255" y="92790"/>
                </a:cubicBezTo>
                <a:cubicBezTo>
                  <a:pt x="12209" y="93837"/>
                  <a:pt x="11860" y="95930"/>
                  <a:pt x="12906" y="97325"/>
                </a:cubicBezTo>
                <a:cubicBezTo>
                  <a:pt x="15697" y="100813"/>
                  <a:pt x="18837" y="103953"/>
                  <a:pt x="22325" y="106744"/>
                </a:cubicBezTo>
                <a:cubicBezTo>
                  <a:pt x="23720" y="107790"/>
                  <a:pt x="25813" y="107790"/>
                  <a:pt x="26860" y="106395"/>
                </a:cubicBezTo>
                <a:cubicBezTo>
                  <a:pt x="30697" y="102558"/>
                  <a:pt x="36976" y="100813"/>
                  <a:pt x="41860" y="102906"/>
                </a:cubicBezTo>
                <a:cubicBezTo>
                  <a:pt x="47093" y="105348"/>
                  <a:pt x="50232" y="110581"/>
                  <a:pt x="50232" y="116162"/>
                </a:cubicBezTo>
                <a:cubicBezTo>
                  <a:pt x="49883" y="117906"/>
                  <a:pt x="51279" y="119302"/>
                  <a:pt x="53023" y="119651"/>
                </a:cubicBezTo>
                <a:cubicBezTo>
                  <a:pt x="55465" y="119651"/>
                  <a:pt x="57558" y="120000"/>
                  <a:pt x="60000" y="120000"/>
                </a:cubicBezTo>
                <a:cubicBezTo>
                  <a:pt x="62093" y="120000"/>
                  <a:pt x="64186" y="120000"/>
                  <a:pt x="66627" y="119651"/>
                </a:cubicBezTo>
                <a:cubicBezTo>
                  <a:pt x="68372" y="119302"/>
                  <a:pt x="69418" y="117906"/>
                  <a:pt x="69418" y="116162"/>
                </a:cubicBezTo>
                <a:cubicBezTo>
                  <a:pt x="69418" y="110581"/>
                  <a:pt x="72558" y="105348"/>
                  <a:pt x="77790" y="103255"/>
                </a:cubicBezTo>
                <a:cubicBezTo>
                  <a:pt x="82674" y="101511"/>
                  <a:pt x="88953" y="102906"/>
                  <a:pt x="92441" y="106744"/>
                </a:cubicBezTo>
                <a:cubicBezTo>
                  <a:pt x="93837" y="108139"/>
                  <a:pt x="95581" y="108139"/>
                  <a:pt x="96976" y="107093"/>
                </a:cubicBezTo>
                <a:cubicBezTo>
                  <a:pt x="100813" y="104302"/>
                  <a:pt x="103953" y="101162"/>
                  <a:pt x="106744" y="97674"/>
                </a:cubicBezTo>
                <a:cubicBezTo>
                  <a:pt x="107790" y="96279"/>
                  <a:pt x="107790" y="94186"/>
                  <a:pt x="106395" y="93139"/>
                </a:cubicBezTo>
                <a:cubicBezTo>
                  <a:pt x="102209" y="89302"/>
                  <a:pt x="100813" y="83023"/>
                  <a:pt x="102906" y="78139"/>
                </a:cubicBezTo>
                <a:cubicBezTo>
                  <a:pt x="105000" y="73255"/>
                  <a:pt x="109883" y="69767"/>
                  <a:pt x="115465" y="69767"/>
                </a:cubicBezTo>
                <a:cubicBezTo>
                  <a:pt x="116162" y="69767"/>
                  <a:pt x="116162" y="69767"/>
                  <a:pt x="116162" y="69767"/>
                </a:cubicBezTo>
                <a:cubicBezTo>
                  <a:pt x="117906" y="70116"/>
                  <a:pt x="119302" y="68720"/>
                  <a:pt x="119651" y="66976"/>
                </a:cubicBezTo>
                <a:cubicBezTo>
                  <a:pt x="120000" y="62441"/>
                  <a:pt x="120000" y="57906"/>
                  <a:pt x="119651" y="53372"/>
                </a:cubicBezTo>
                <a:close/>
                <a:moveTo>
                  <a:pt x="60000" y="80232"/>
                </a:moveTo>
                <a:cubicBezTo>
                  <a:pt x="49186" y="80232"/>
                  <a:pt x="40116" y="71162"/>
                  <a:pt x="40116" y="60000"/>
                </a:cubicBezTo>
                <a:cubicBezTo>
                  <a:pt x="40116" y="49186"/>
                  <a:pt x="49186" y="40116"/>
                  <a:pt x="60000" y="40116"/>
                </a:cubicBezTo>
                <a:cubicBezTo>
                  <a:pt x="71162" y="40116"/>
                  <a:pt x="80232" y="49186"/>
                  <a:pt x="80232" y="60000"/>
                </a:cubicBezTo>
                <a:cubicBezTo>
                  <a:pt x="80232" y="71162"/>
                  <a:pt x="71162" y="80232"/>
                  <a:pt x="60000" y="80232"/>
                </a:cubicBezTo>
                <a:close/>
                <a:moveTo>
                  <a:pt x="60000" y="80232"/>
                </a:moveTo>
                <a:cubicBezTo>
                  <a:pt x="60000" y="80232"/>
                  <a:pt x="60000" y="80232"/>
                  <a:pt x="60000" y="80232"/>
                </a:cubicBezTo>
              </a:path>
            </a:pathLst>
          </a:custGeom>
          <a:solidFill>
            <a:srgbClr val="7EC0D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3960812" y="2976659"/>
            <a:ext cx="2374335" cy="237676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516" y="53467"/>
                </a:moveTo>
                <a:cubicBezTo>
                  <a:pt x="119274" y="51774"/>
                  <a:pt x="117338" y="50322"/>
                  <a:pt x="115645" y="50322"/>
                </a:cubicBezTo>
                <a:cubicBezTo>
                  <a:pt x="110322" y="50322"/>
                  <a:pt x="105241" y="47177"/>
                  <a:pt x="103306" y="42096"/>
                </a:cubicBezTo>
                <a:cubicBezTo>
                  <a:pt x="101129" y="37016"/>
                  <a:pt x="102580" y="31209"/>
                  <a:pt x="106693" y="27338"/>
                </a:cubicBezTo>
                <a:cubicBezTo>
                  <a:pt x="107903" y="26129"/>
                  <a:pt x="108145" y="24193"/>
                  <a:pt x="106935" y="22741"/>
                </a:cubicBezTo>
                <a:cubicBezTo>
                  <a:pt x="104274" y="19354"/>
                  <a:pt x="101129" y="15967"/>
                  <a:pt x="97500" y="13306"/>
                </a:cubicBezTo>
                <a:cubicBezTo>
                  <a:pt x="96048" y="12096"/>
                  <a:pt x="94112" y="12338"/>
                  <a:pt x="92903" y="13548"/>
                </a:cubicBezTo>
                <a:cubicBezTo>
                  <a:pt x="89274" y="17661"/>
                  <a:pt x="82983" y="19112"/>
                  <a:pt x="77903" y="16935"/>
                </a:cubicBezTo>
                <a:cubicBezTo>
                  <a:pt x="72822" y="14758"/>
                  <a:pt x="69677" y="9677"/>
                  <a:pt x="69919" y="3870"/>
                </a:cubicBezTo>
                <a:cubicBezTo>
                  <a:pt x="69919" y="2177"/>
                  <a:pt x="68709" y="725"/>
                  <a:pt x="67016" y="483"/>
                </a:cubicBezTo>
                <a:cubicBezTo>
                  <a:pt x="62419" y="0"/>
                  <a:pt x="58064" y="0"/>
                  <a:pt x="53467" y="483"/>
                </a:cubicBezTo>
                <a:cubicBezTo>
                  <a:pt x="51774" y="725"/>
                  <a:pt x="50564" y="2177"/>
                  <a:pt x="50564" y="3870"/>
                </a:cubicBezTo>
                <a:cubicBezTo>
                  <a:pt x="50806" y="9435"/>
                  <a:pt x="47419" y="14516"/>
                  <a:pt x="42338" y="16693"/>
                </a:cubicBezTo>
                <a:cubicBezTo>
                  <a:pt x="37500" y="18629"/>
                  <a:pt x="30967" y="17177"/>
                  <a:pt x="27580" y="13306"/>
                </a:cubicBezTo>
                <a:cubicBezTo>
                  <a:pt x="26370" y="12096"/>
                  <a:pt x="24435" y="11854"/>
                  <a:pt x="22983" y="12822"/>
                </a:cubicBezTo>
                <a:cubicBezTo>
                  <a:pt x="19354" y="15725"/>
                  <a:pt x="16209" y="18870"/>
                  <a:pt x="13306" y="22500"/>
                </a:cubicBezTo>
                <a:cubicBezTo>
                  <a:pt x="12096" y="23951"/>
                  <a:pt x="12338" y="25887"/>
                  <a:pt x="13548" y="27096"/>
                </a:cubicBezTo>
                <a:cubicBezTo>
                  <a:pt x="17903" y="30725"/>
                  <a:pt x="19112" y="36774"/>
                  <a:pt x="16935" y="42096"/>
                </a:cubicBezTo>
                <a:cubicBezTo>
                  <a:pt x="15000" y="46935"/>
                  <a:pt x="9677" y="50080"/>
                  <a:pt x="3870" y="50080"/>
                </a:cubicBezTo>
                <a:cubicBezTo>
                  <a:pt x="1935" y="50080"/>
                  <a:pt x="725" y="51290"/>
                  <a:pt x="483" y="52983"/>
                </a:cubicBezTo>
                <a:cubicBezTo>
                  <a:pt x="0" y="57580"/>
                  <a:pt x="0" y="62177"/>
                  <a:pt x="483" y="66774"/>
                </a:cubicBezTo>
                <a:cubicBezTo>
                  <a:pt x="725" y="68467"/>
                  <a:pt x="2661" y="69677"/>
                  <a:pt x="4354" y="69677"/>
                </a:cubicBezTo>
                <a:cubicBezTo>
                  <a:pt x="9677" y="69435"/>
                  <a:pt x="14516" y="72822"/>
                  <a:pt x="16693" y="77903"/>
                </a:cubicBezTo>
                <a:cubicBezTo>
                  <a:pt x="18870" y="82983"/>
                  <a:pt x="17419" y="88790"/>
                  <a:pt x="13306" y="92661"/>
                </a:cubicBezTo>
                <a:cubicBezTo>
                  <a:pt x="12096" y="93870"/>
                  <a:pt x="11854" y="95806"/>
                  <a:pt x="13064" y="97258"/>
                </a:cubicBezTo>
                <a:cubicBezTo>
                  <a:pt x="15725" y="100645"/>
                  <a:pt x="18870" y="104032"/>
                  <a:pt x="22500" y="106693"/>
                </a:cubicBezTo>
                <a:cubicBezTo>
                  <a:pt x="23951" y="107903"/>
                  <a:pt x="25887" y="107661"/>
                  <a:pt x="27096" y="106451"/>
                </a:cubicBezTo>
                <a:cubicBezTo>
                  <a:pt x="30725" y="102338"/>
                  <a:pt x="37016" y="100887"/>
                  <a:pt x="41854" y="103064"/>
                </a:cubicBezTo>
                <a:cubicBezTo>
                  <a:pt x="47177" y="105241"/>
                  <a:pt x="50322" y="110322"/>
                  <a:pt x="50080" y="116129"/>
                </a:cubicBezTo>
                <a:cubicBezTo>
                  <a:pt x="50080" y="117822"/>
                  <a:pt x="51290" y="119274"/>
                  <a:pt x="52983" y="119516"/>
                </a:cubicBezTo>
                <a:cubicBezTo>
                  <a:pt x="55403" y="119758"/>
                  <a:pt x="57580" y="120000"/>
                  <a:pt x="60000" y="120000"/>
                </a:cubicBezTo>
                <a:cubicBezTo>
                  <a:pt x="62177" y="120000"/>
                  <a:pt x="64354" y="119758"/>
                  <a:pt x="66532" y="119516"/>
                </a:cubicBezTo>
                <a:cubicBezTo>
                  <a:pt x="68225" y="119274"/>
                  <a:pt x="69435" y="117822"/>
                  <a:pt x="69435" y="116129"/>
                </a:cubicBezTo>
                <a:cubicBezTo>
                  <a:pt x="69193" y="110564"/>
                  <a:pt x="72580" y="105483"/>
                  <a:pt x="77661" y="103306"/>
                </a:cubicBezTo>
                <a:cubicBezTo>
                  <a:pt x="82500" y="101370"/>
                  <a:pt x="89032" y="102822"/>
                  <a:pt x="92419" y="106693"/>
                </a:cubicBezTo>
                <a:cubicBezTo>
                  <a:pt x="93629" y="108145"/>
                  <a:pt x="95564" y="108145"/>
                  <a:pt x="97016" y="107177"/>
                </a:cubicBezTo>
                <a:cubicBezTo>
                  <a:pt x="100645" y="104274"/>
                  <a:pt x="103790" y="101129"/>
                  <a:pt x="106693" y="97500"/>
                </a:cubicBezTo>
                <a:cubicBezTo>
                  <a:pt x="107903" y="96048"/>
                  <a:pt x="107661" y="94112"/>
                  <a:pt x="106451" y="92903"/>
                </a:cubicBezTo>
                <a:cubicBezTo>
                  <a:pt x="102096" y="89274"/>
                  <a:pt x="100887" y="83225"/>
                  <a:pt x="103064" y="78145"/>
                </a:cubicBezTo>
                <a:cubicBezTo>
                  <a:pt x="105000" y="73064"/>
                  <a:pt x="110080" y="69919"/>
                  <a:pt x="115403" y="69919"/>
                </a:cubicBezTo>
                <a:cubicBezTo>
                  <a:pt x="116129" y="69919"/>
                  <a:pt x="116129" y="69919"/>
                  <a:pt x="116129" y="69919"/>
                </a:cubicBezTo>
                <a:cubicBezTo>
                  <a:pt x="117822" y="70161"/>
                  <a:pt x="119274" y="68709"/>
                  <a:pt x="119516" y="67016"/>
                </a:cubicBezTo>
                <a:cubicBezTo>
                  <a:pt x="120000" y="62419"/>
                  <a:pt x="120000" y="57822"/>
                  <a:pt x="119516" y="53467"/>
                </a:cubicBezTo>
                <a:close/>
                <a:moveTo>
                  <a:pt x="60000" y="80080"/>
                </a:moveTo>
                <a:cubicBezTo>
                  <a:pt x="49112" y="80080"/>
                  <a:pt x="40161" y="71129"/>
                  <a:pt x="40161" y="60241"/>
                </a:cubicBezTo>
                <a:cubicBezTo>
                  <a:pt x="40161" y="49112"/>
                  <a:pt x="49112" y="40161"/>
                  <a:pt x="60000" y="40161"/>
                </a:cubicBezTo>
                <a:cubicBezTo>
                  <a:pt x="71129" y="40161"/>
                  <a:pt x="80080" y="49112"/>
                  <a:pt x="80080" y="60241"/>
                </a:cubicBezTo>
                <a:cubicBezTo>
                  <a:pt x="80080" y="71129"/>
                  <a:pt x="71129" y="80080"/>
                  <a:pt x="60000" y="80080"/>
                </a:cubicBezTo>
                <a:close/>
                <a:moveTo>
                  <a:pt x="60000" y="80080"/>
                </a:moveTo>
                <a:cubicBezTo>
                  <a:pt x="60000" y="80080"/>
                  <a:pt x="60000" y="80080"/>
                  <a:pt x="60000" y="80080"/>
                </a:cubicBezTo>
              </a:path>
            </a:pathLst>
          </a:custGeom>
          <a:solidFill>
            <a:srgbClr val="7EC0D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7158995" y="806466"/>
            <a:ext cx="2371904" cy="237676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516" y="53467"/>
                </a:moveTo>
                <a:cubicBezTo>
                  <a:pt x="119274" y="51774"/>
                  <a:pt x="117338" y="50564"/>
                  <a:pt x="115645" y="50564"/>
                </a:cubicBezTo>
                <a:cubicBezTo>
                  <a:pt x="110080" y="50564"/>
                  <a:pt x="105241" y="47177"/>
                  <a:pt x="103306" y="42338"/>
                </a:cubicBezTo>
                <a:cubicBezTo>
                  <a:pt x="101129" y="37258"/>
                  <a:pt x="102580" y="31209"/>
                  <a:pt x="106693" y="27338"/>
                </a:cubicBezTo>
                <a:cubicBezTo>
                  <a:pt x="107903" y="26370"/>
                  <a:pt x="108145" y="24193"/>
                  <a:pt x="106935" y="22983"/>
                </a:cubicBezTo>
                <a:cubicBezTo>
                  <a:pt x="104274" y="19354"/>
                  <a:pt x="100887" y="16209"/>
                  <a:pt x="97500" y="13306"/>
                </a:cubicBezTo>
                <a:cubicBezTo>
                  <a:pt x="96048" y="12338"/>
                  <a:pt x="94112" y="12338"/>
                  <a:pt x="92903" y="13790"/>
                </a:cubicBezTo>
                <a:cubicBezTo>
                  <a:pt x="89274" y="17661"/>
                  <a:pt x="82983" y="19112"/>
                  <a:pt x="77903" y="17177"/>
                </a:cubicBezTo>
                <a:cubicBezTo>
                  <a:pt x="72822" y="15000"/>
                  <a:pt x="69677" y="9677"/>
                  <a:pt x="69919" y="4112"/>
                </a:cubicBezTo>
                <a:cubicBezTo>
                  <a:pt x="69919" y="2177"/>
                  <a:pt x="68709" y="725"/>
                  <a:pt x="67016" y="483"/>
                </a:cubicBezTo>
                <a:cubicBezTo>
                  <a:pt x="62419" y="0"/>
                  <a:pt x="58064" y="0"/>
                  <a:pt x="53467" y="483"/>
                </a:cubicBezTo>
                <a:cubicBezTo>
                  <a:pt x="51774" y="725"/>
                  <a:pt x="50322" y="2177"/>
                  <a:pt x="50564" y="3870"/>
                </a:cubicBezTo>
                <a:cubicBezTo>
                  <a:pt x="50806" y="9435"/>
                  <a:pt x="47419" y="14516"/>
                  <a:pt x="42338" y="16693"/>
                </a:cubicBezTo>
                <a:cubicBezTo>
                  <a:pt x="37500" y="18629"/>
                  <a:pt x="30967" y="17177"/>
                  <a:pt x="27338" y="13306"/>
                </a:cubicBezTo>
                <a:cubicBezTo>
                  <a:pt x="26370" y="12096"/>
                  <a:pt x="24193" y="11854"/>
                  <a:pt x="22983" y="13064"/>
                </a:cubicBezTo>
                <a:cubicBezTo>
                  <a:pt x="19354" y="15725"/>
                  <a:pt x="15967" y="19112"/>
                  <a:pt x="13306" y="22500"/>
                </a:cubicBezTo>
                <a:cubicBezTo>
                  <a:pt x="12096" y="23951"/>
                  <a:pt x="12338" y="25887"/>
                  <a:pt x="13548" y="27096"/>
                </a:cubicBezTo>
                <a:cubicBezTo>
                  <a:pt x="17661" y="30967"/>
                  <a:pt x="19112" y="37016"/>
                  <a:pt x="16935" y="42096"/>
                </a:cubicBezTo>
                <a:cubicBezTo>
                  <a:pt x="14758" y="46935"/>
                  <a:pt x="9677" y="50080"/>
                  <a:pt x="3870" y="50080"/>
                </a:cubicBezTo>
                <a:cubicBezTo>
                  <a:pt x="1935" y="50080"/>
                  <a:pt x="725" y="51290"/>
                  <a:pt x="483" y="53225"/>
                </a:cubicBezTo>
                <a:cubicBezTo>
                  <a:pt x="0" y="57580"/>
                  <a:pt x="0" y="62177"/>
                  <a:pt x="483" y="66774"/>
                </a:cubicBezTo>
                <a:cubicBezTo>
                  <a:pt x="483" y="68467"/>
                  <a:pt x="2661" y="69677"/>
                  <a:pt x="4354" y="69677"/>
                </a:cubicBezTo>
                <a:cubicBezTo>
                  <a:pt x="9677" y="69677"/>
                  <a:pt x="14516" y="72822"/>
                  <a:pt x="16693" y="77903"/>
                </a:cubicBezTo>
                <a:cubicBezTo>
                  <a:pt x="18870" y="82983"/>
                  <a:pt x="17419" y="89032"/>
                  <a:pt x="13306" y="92661"/>
                </a:cubicBezTo>
                <a:cubicBezTo>
                  <a:pt x="12096" y="93870"/>
                  <a:pt x="11854" y="95806"/>
                  <a:pt x="13064" y="97258"/>
                </a:cubicBezTo>
                <a:cubicBezTo>
                  <a:pt x="15725" y="100887"/>
                  <a:pt x="18870" y="104032"/>
                  <a:pt x="22500" y="106935"/>
                </a:cubicBezTo>
                <a:cubicBezTo>
                  <a:pt x="23709" y="107903"/>
                  <a:pt x="25887" y="107903"/>
                  <a:pt x="27096" y="106451"/>
                </a:cubicBezTo>
                <a:cubicBezTo>
                  <a:pt x="30483" y="102580"/>
                  <a:pt x="37016" y="101129"/>
                  <a:pt x="41854" y="103064"/>
                </a:cubicBezTo>
                <a:cubicBezTo>
                  <a:pt x="47177" y="105241"/>
                  <a:pt x="50322" y="110564"/>
                  <a:pt x="50080" y="116129"/>
                </a:cubicBezTo>
                <a:cubicBezTo>
                  <a:pt x="49838" y="117822"/>
                  <a:pt x="51290" y="119516"/>
                  <a:pt x="52983" y="119516"/>
                </a:cubicBezTo>
                <a:cubicBezTo>
                  <a:pt x="55403" y="120000"/>
                  <a:pt x="57580" y="120000"/>
                  <a:pt x="60000" y="120000"/>
                </a:cubicBezTo>
                <a:cubicBezTo>
                  <a:pt x="62177" y="120000"/>
                  <a:pt x="64354" y="120000"/>
                  <a:pt x="66532" y="119758"/>
                </a:cubicBezTo>
                <a:cubicBezTo>
                  <a:pt x="68225" y="119516"/>
                  <a:pt x="69435" y="118064"/>
                  <a:pt x="69435" y="116129"/>
                </a:cubicBezTo>
                <a:cubicBezTo>
                  <a:pt x="69193" y="110564"/>
                  <a:pt x="72580" y="105483"/>
                  <a:pt x="77661" y="103548"/>
                </a:cubicBezTo>
                <a:cubicBezTo>
                  <a:pt x="82500" y="101370"/>
                  <a:pt x="89032" y="102822"/>
                  <a:pt x="92419" y="106935"/>
                </a:cubicBezTo>
                <a:cubicBezTo>
                  <a:pt x="93629" y="108145"/>
                  <a:pt x="95564" y="108387"/>
                  <a:pt x="97016" y="107177"/>
                </a:cubicBezTo>
                <a:cubicBezTo>
                  <a:pt x="100645" y="104274"/>
                  <a:pt x="103790" y="101129"/>
                  <a:pt x="106693" y="97500"/>
                </a:cubicBezTo>
                <a:cubicBezTo>
                  <a:pt x="107903" y="96290"/>
                  <a:pt x="107661" y="94354"/>
                  <a:pt x="106451" y="93145"/>
                </a:cubicBezTo>
                <a:cubicBezTo>
                  <a:pt x="102096" y="89274"/>
                  <a:pt x="100887" y="83225"/>
                  <a:pt x="103064" y="78145"/>
                </a:cubicBezTo>
                <a:cubicBezTo>
                  <a:pt x="105000" y="73306"/>
                  <a:pt x="110080" y="69919"/>
                  <a:pt x="115161" y="69919"/>
                </a:cubicBezTo>
                <a:cubicBezTo>
                  <a:pt x="115887" y="69919"/>
                  <a:pt x="115887" y="69919"/>
                  <a:pt x="115887" y="69919"/>
                </a:cubicBezTo>
                <a:cubicBezTo>
                  <a:pt x="117822" y="70161"/>
                  <a:pt x="119274" y="68709"/>
                  <a:pt x="119516" y="67016"/>
                </a:cubicBezTo>
                <a:cubicBezTo>
                  <a:pt x="120000" y="62661"/>
                  <a:pt x="120000" y="58064"/>
                  <a:pt x="119516" y="53467"/>
                </a:cubicBezTo>
                <a:close/>
                <a:moveTo>
                  <a:pt x="60000" y="74516"/>
                </a:moveTo>
                <a:cubicBezTo>
                  <a:pt x="52258" y="74516"/>
                  <a:pt x="45725" y="67983"/>
                  <a:pt x="45725" y="60241"/>
                </a:cubicBezTo>
                <a:cubicBezTo>
                  <a:pt x="45725" y="52258"/>
                  <a:pt x="52258" y="45967"/>
                  <a:pt x="60000" y="45967"/>
                </a:cubicBezTo>
                <a:cubicBezTo>
                  <a:pt x="67983" y="45967"/>
                  <a:pt x="74274" y="52258"/>
                  <a:pt x="74274" y="60241"/>
                </a:cubicBezTo>
                <a:cubicBezTo>
                  <a:pt x="74274" y="67983"/>
                  <a:pt x="67983" y="74516"/>
                  <a:pt x="60000" y="74516"/>
                </a:cubicBezTo>
                <a:close/>
                <a:moveTo>
                  <a:pt x="60000" y="80322"/>
                </a:moveTo>
                <a:cubicBezTo>
                  <a:pt x="60000" y="80322"/>
                  <a:pt x="60000" y="80322"/>
                  <a:pt x="60000" y="80322"/>
                </a:cubicBezTo>
              </a:path>
            </a:pathLst>
          </a:custGeom>
          <a:solidFill>
            <a:srgbClr val="7EC0D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9820096" y="3499160"/>
            <a:ext cx="2371904" cy="237676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516" y="53467"/>
                </a:moveTo>
                <a:cubicBezTo>
                  <a:pt x="119274" y="51774"/>
                  <a:pt x="117338" y="50322"/>
                  <a:pt x="115645" y="50322"/>
                </a:cubicBezTo>
                <a:cubicBezTo>
                  <a:pt x="110322" y="50322"/>
                  <a:pt x="105241" y="47177"/>
                  <a:pt x="103306" y="42338"/>
                </a:cubicBezTo>
                <a:cubicBezTo>
                  <a:pt x="101129" y="37016"/>
                  <a:pt x="102580" y="31209"/>
                  <a:pt x="106693" y="27338"/>
                </a:cubicBezTo>
                <a:cubicBezTo>
                  <a:pt x="107903" y="26129"/>
                  <a:pt x="108145" y="24193"/>
                  <a:pt x="106935" y="22983"/>
                </a:cubicBezTo>
                <a:cubicBezTo>
                  <a:pt x="104274" y="19354"/>
                  <a:pt x="100887" y="15967"/>
                  <a:pt x="97500" y="13306"/>
                </a:cubicBezTo>
                <a:cubicBezTo>
                  <a:pt x="96048" y="12096"/>
                  <a:pt x="94112" y="12338"/>
                  <a:pt x="92903" y="13548"/>
                </a:cubicBezTo>
                <a:cubicBezTo>
                  <a:pt x="89274" y="17661"/>
                  <a:pt x="82983" y="19112"/>
                  <a:pt x="77903" y="16935"/>
                </a:cubicBezTo>
                <a:cubicBezTo>
                  <a:pt x="72822" y="14758"/>
                  <a:pt x="69677" y="9677"/>
                  <a:pt x="69919" y="4112"/>
                </a:cubicBezTo>
                <a:cubicBezTo>
                  <a:pt x="69919" y="2177"/>
                  <a:pt x="68709" y="725"/>
                  <a:pt x="67016" y="483"/>
                </a:cubicBezTo>
                <a:cubicBezTo>
                  <a:pt x="62419" y="0"/>
                  <a:pt x="58064" y="0"/>
                  <a:pt x="53467" y="483"/>
                </a:cubicBezTo>
                <a:cubicBezTo>
                  <a:pt x="51774" y="725"/>
                  <a:pt x="50564" y="2177"/>
                  <a:pt x="50564" y="3870"/>
                </a:cubicBezTo>
                <a:cubicBezTo>
                  <a:pt x="50806" y="9435"/>
                  <a:pt x="47419" y="14516"/>
                  <a:pt x="42338" y="16693"/>
                </a:cubicBezTo>
                <a:cubicBezTo>
                  <a:pt x="37500" y="18629"/>
                  <a:pt x="30967" y="17177"/>
                  <a:pt x="27580" y="13306"/>
                </a:cubicBezTo>
                <a:cubicBezTo>
                  <a:pt x="26370" y="12096"/>
                  <a:pt x="24435" y="11854"/>
                  <a:pt x="22983" y="12822"/>
                </a:cubicBezTo>
                <a:cubicBezTo>
                  <a:pt x="19354" y="15725"/>
                  <a:pt x="16209" y="18870"/>
                  <a:pt x="13306" y="22500"/>
                </a:cubicBezTo>
                <a:cubicBezTo>
                  <a:pt x="12096" y="23951"/>
                  <a:pt x="12338" y="25887"/>
                  <a:pt x="13548" y="27096"/>
                </a:cubicBezTo>
                <a:cubicBezTo>
                  <a:pt x="17903" y="30967"/>
                  <a:pt x="19112" y="36774"/>
                  <a:pt x="16935" y="42096"/>
                </a:cubicBezTo>
                <a:cubicBezTo>
                  <a:pt x="15000" y="46935"/>
                  <a:pt x="9677" y="50080"/>
                  <a:pt x="3870" y="50080"/>
                </a:cubicBezTo>
                <a:cubicBezTo>
                  <a:pt x="1935" y="50080"/>
                  <a:pt x="725" y="51290"/>
                  <a:pt x="483" y="52983"/>
                </a:cubicBezTo>
                <a:cubicBezTo>
                  <a:pt x="0" y="57580"/>
                  <a:pt x="0" y="62177"/>
                  <a:pt x="483" y="66774"/>
                </a:cubicBezTo>
                <a:cubicBezTo>
                  <a:pt x="725" y="68467"/>
                  <a:pt x="2661" y="69677"/>
                  <a:pt x="4354" y="69677"/>
                </a:cubicBezTo>
                <a:cubicBezTo>
                  <a:pt x="9677" y="69435"/>
                  <a:pt x="14516" y="72822"/>
                  <a:pt x="16693" y="77903"/>
                </a:cubicBezTo>
                <a:cubicBezTo>
                  <a:pt x="18870" y="82983"/>
                  <a:pt x="17419" y="89032"/>
                  <a:pt x="13306" y="92661"/>
                </a:cubicBezTo>
                <a:cubicBezTo>
                  <a:pt x="12096" y="93870"/>
                  <a:pt x="11854" y="95806"/>
                  <a:pt x="13064" y="97258"/>
                </a:cubicBezTo>
                <a:cubicBezTo>
                  <a:pt x="15725" y="100645"/>
                  <a:pt x="18870" y="104032"/>
                  <a:pt x="22500" y="106693"/>
                </a:cubicBezTo>
                <a:cubicBezTo>
                  <a:pt x="23951" y="107903"/>
                  <a:pt x="25887" y="107661"/>
                  <a:pt x="27096" y="106451"/>
                </a:cubicBezTo>
                <a:cubicBezTo>
                  <a:pt x="30725" y="102580"/>
                  <a:pt x="37016" y="100887"/>
                  <a:pt x="41854" y="103064"/>
                </a:cubicBezTo>
                <a:cubicBezTo>
                  <a:pt x="47177" y="105241"/>
                  <a:pt x="50322" y="110564"/>
                  <a:pt x="50080" y="116129"/>
                </a:cubicBezTo>
                <a:cubicBezTo>
                  <a:pt x="50080" y="117822"/>
                  <a:pt x="51290" y="119274"/>
                  <a:pt x="52983" y="119516"/>
                </a:cubicBezTo>
                <a:cubicBezTo>
                  <a:pt x="55403" y="119758"/>
                  <a:pt x="57580" y="120000"/>
                  <a:pt x="60000" y="120000"/>
                </a:cubicBezTo>
                <a:cubicBezTo>
                  <a:pt x="62177" y="120000"/>
                  <a:pt x="64354" y="119758"/>
                  <a:pt x="66532" y="119516"/>
                </a:cubicBezTo>
                <a:cubicBezTo>
                  <a:pt x="68225" y="119516"/>
                  <a:pt x="69435" y="117822"/>
                  <a:pt x="69435" y="116129"/>
                </a:cubicBezTo>
                <a:cubicBezTo>
                  <a:pt x="69193" y="110564"/>
                  <a:pt x="72580" y="105483"/>
                  <a:pt x="77661" y="103306"/>
                </a:cubicBezTo>
                <a:cubicBezTo>
                  <a:pt x="82500" y="101370"/>
                  <a:pt x="89032" y="102822"/>
                  <a:pt x="92419" y="106693"/>
                </a:cubicBezTo>
                <a:cubicBezTo>
                  <a:pt x="93629" y="108145"/>
                  <a:pt x="95564" y="108145"/>
                  <a:pt x="97016" y="107177"/>
                </a:cubicBezTo>
                <a:cubicBezTo>
                  <a:pt x="100645" y="104274"/>
                  <a:pt x="103790" y="101129"/>
                  <a:pt x="106693" y="97500"/>
                </a:cubicBezTo>
                <a:cubicBezTo>
                  <a:pt x="107903" y="96290"/>
                  <a:pt x="107661" y="94112"/>
                  <a:pt x="106451" y="92903"/>
                </a:cubicBezTo>
                <a:cubicBezTo>
                  <a:pt x="102096" y="89274"/>
                  <a:pt x="100887" y="83225"/>
                  <a:pt x="103064" y="78145"/>
                </a:cubicBezTo>
                <a:cubicBezTo>
                  <a:pt x="105000" y="73306"/>
                  <a:pt x="110080" y="69919"/>
                  <a:pt x="115161" y="69919"/>
                </a:cubicBezTo>
                <a:cubicBezTo>
                  <a:pt x="116129" y="69919"/>
                  <a:pt x="116129" y="69919"/>
                  <a:pt x="116129" y="69919"/>
                </a:cubicBezTo>
                <a:cubicBezTo>
                  <a:pt x="117822" y="70161"/>
                  <a:pt x="119274" y="68709"/>
                  <a:pt x="119516" y="67016"/>
                </a:cubicBezTo>
                <a:cubicBezTo>
                  <a:pt x="120000" y="62419"/>
                  <a:pt x="120000" y="57822"/>
                  <a:pt x="119516" y="53467"/>
                </a:cubicBezTo>
                <a:close/>
                <a:moveTo>
                  <a:pt x="60000" y="74274"/>
                </a:moveTo>
                <a:cubicBezTo>
                  <a:pt x="52258" y="74274"/>
                  <a:pt x="45967" y="67983"/>
                  <a:pt x="45967" y="60241"/>
                </a:cubicBezTo>
                <a:cubicBezTo>
                  <a:pt x="45967" y="52500"/>
                  <a:pt x="52258" y="46209"/>
                  <a:pt x="60000" y="46209"/>
                </a:cubicBezTo>
                <a:cubicBezTo>
                  <a:pt x="67741" y="46209"/>
                  <a:pt x="74032" y="52500"/>
                  <a:pt x="74032" y="60241"/>
                </a:cubicBezTo>
                <a:cubicBezTo>
                  <a:pt x="74032" y="67983"/>
                  <a:pt x="67741" y="74274"/>
                  <a:pt x="60000" y="74274"/>
                </a:cubicBezTo>
                <a:close/>
                <a:moveTo>
                  <a:pt x="60000" y="80080"/>
                </a:moveTo>
                <a:cubicBezTo>
                  <a:pt x="60000" y="80080"/>
                  <a:pt x="60000" y="80080"/>
                  <a:pt x="60000" y="80080"/>
                </a:cubicBezTo>
              </a:path>
            </a:pathLst>
          </a:custGeom>
          <a:solidFill>
            <a:srgbClr val="7EC0D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7776272" y="1426174"/>
            <a:ext cx="1137347" cy="113977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120000"/>
                </a:moveTo>
                <a:cubicBezTo>
                  <a:pt x="26722" y="120000"/>
                  <a:pt x="0" y="93277"/>
                  <a:pt x="0" y="60000"/>
                </a:cubicBezTo>
                <a:cubicBezTo>
                  <a:pt x="0" y="27226"/>
                  <a:pt x="26722" y="0"/>
                  <a:pt x="60000" y="0"/>
                </a:cubicBezTo>
                <a:cubicBezTo>
                  <a:pt x="93277" y="0"/>
                  <a:pt x="120000" y="27226"/>
                  <a:pt x="120000" y="60000"/>
                </a:cubicBezTo>
                <a:cubicBezTo>
                  <a:pt x="120000" y="93277"/>
                  <a:pt x="93277" y="120000"/>
                  <a:pt x="60000" y="120000"/>
                </a:cubicBezTo>
                <a:close/>
                <a:moveTo>
                  <a:pt x="60000" y="4033"/>
                </a:moveTo>
                <a:cubicBezTo>
                  <a:pt x="29243" y="4033"/>
                  <a:pt x="4033" y="29243"/>
                  <a:pt x="4033" y="60000"/>
                </a:cubicBezTo>
                <a:cubicBezTo>
                  <a:pt x="4033" y="91260"/>
                  <a:pt x="29243" y="115966"/>
                  <a:pt x="60000" y="115966"/>
                </a:cubicBezTo>
                <a:cubicBezTo>
                  <a:pt x="90756" y="115966"/>
                  <a:pt x="115966" y="91260"/>
                  <a:pt x="115966" y="60000"/>
                </a:cubicBezTo>
                <a:cubicBezTo>
                  <a:pt x="115966" y="29243"/>
                  <a:pt x="90756" y="4033"/>
                  <a:pt x="60000" y="4033"/>
                </a:cubicBezTo>
                <a:close/>
              </a:path>
            </a:pathLst>
          </a:custGeom>
          <a:solidFill>
            <a:srgbClr val="7EC0D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4568369" y="4165042"/>
            <a:ext cx="58325" cy="4019598"/>
          </a:xfrm>
          <a:prstGeom prst="rect">
            <a:avLst/>
          </a:prstGeom>
          <a:solidFill>
            <a:srgbClr val="7EC0D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5674125" y="4165042"/>
            <a:ext cx="58325" cy="4019598"/>
          </a:xfrm>
          <a:prstGeom prst="rect">
            <a:avLst/>
          </a:prstGeom>
          <a:solidFill>
            <a:srgbClr val="7EC0D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10428110" y="0"/>
            <a:ext cx="45719" cy="4687539"/>
          </a:xfrm>
          <a:prstGeom prst="rect">
            <a:avLst/>
          </a:prstGeom>
          <a:solidFill>
            <a:srgbClr val="7EC0D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11529002" y="0"/>
            <a:ext cx="45719" cy="4687539"/>
          </a:xfrm>
          <a:prstGeom prst="rect">
            <a:avLst/>
          </a:prstGeom>
          <a:solidFill>
            <a:srgbClr val="7EC0D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4558648" y="3576926"/>
            <a:ext cx="1178661" cy="11786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120000"/>
                </a:moveTo>
                <a:cubicBezTo>
                  <a:pt x="26829" y="120000"/>
                  <a:pt x="0" y="93170"/>
                  <a:pt x="0" y="60000"/>
                </a:cubicBezTo>
                <a:cubicBezTo>
                  <a:pt x="0" y="26829"/>
                  <a:pt x="26829" y="0"/>
                  <a:pt x="60000" y="0"/>
                </a:cubicBezTo>
                <a:cubicBezTo>
                  <a:pt x="93170" y="0"/>
                  <a:pt x="120000" y="26829"/>
                  <a:pt x="120000" y="60000"/>
                </a:cubicBezTo>
                <a:cubicBezTo>
                  <a:pt x="120000" y="93170"/>
                  <a:pt x="93170" y="120000"/>
                  <a:pt x="60000" y="120000"/>
                </a:cubicBezTo>
                <a:close/>
                <a:moveTo>
                  <a:pt x="60000" y="7804"/>
                </a:moveTo>
                <a:cubicBezTo>
                  <a:pt x="31219" y="7804"/>
                  <a:pt x="7804" y="31219"/>
                  <a:pt x="7804" y="60000"/>
                </a:cubicBezTo>
                <a:cubicBezTo>
                  <a:pt x="7804" y="88780"/>
                  <a:pt x="31219" y="112195"/>
                  <a:pt x="60000" y="112195"/>
                </a:cubicBezTo>
                <a:cubicBezTo>
                  <a:pt x="88780" y="112195"/>
                  <a:pt x="112195" y="88780"/>
                  <a:pt x="112195" y="60000"/>
                </a:cubicBezTo>
                <a:cubicBezTo>
                  <a:pt x="112195" y="31219"/>
                  <a:pt x="88780" y="7804"/>
                  <a:pt x="60000" y="7804"/>
                </a:cubicBezTo>
                <a:close/>
              </a:path>
            </a:pathLst>
          </a:custGeom>
          <a:solidFill>
            <a:srgbClr val="7EC0D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10437375" y="4116437"/>
            <a:ext cx="1137347" cy="114220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120000"/>
                </a:moveTo>
                <a:cubicBezTo>
                  <a:pt x="26722" y="120000"/>
                  <a:pt x="0" y="93277"/>
                  <a:pt x="0" y="60000"/>
                </a:cubicBezTo>
                <a:cubicBezTo>
                  <a:pt x="0" y="27226"/>
                  <a:pt x="26722" y="0"/>
                  <a:pt x="60000" y="0"/>
                </a:cubicBezTo>
                <a:cubicBezTo>
                  <a:pt x="93277" y="0"/>
                  <a:pt x="120000" y="27226"/>
                  <a:pt x="120000" y="60000"/>
                </a:cubicBezTo>
                <a:cubicBezTo>
                  <a:pt x="120000" y="93277"/>
                  <a:pt x="93277" y="120000"/>
                  <a:pt x="60000" y="120000"/>
                </a:cubicBezTo>
                <a:close/>
                <a:moveTo>
                  <a:pt x="60000" y="4033"/>
                </a:moveTo>
                <a:cubicBezTo>
                  <a:pt x="29243" y="4033"/>
                  <a:pt x="4033" y="29243"/>
                  <a:pt x="4033" y="60000"/>
                </a:cubicBezTo>
                <a:cubicBezTo>
                  <a:pt x="4033" y="90756"/>
                  <a:pt x="29243" y="115966"/>
                  <a:pt x="60000" y="115966"/>
                </a:cubicBezTo>
                <a:cubicBezTo>
                  <a:pt x="90756" y="115966"/>
                  <a:pt x="115966" y="90756"/>
                  <a:pt x="115966" y="60000"/>
                </a:cubicBezTo>
                <a:cubicBezTo>
                  <a:pt x="115966" y="29243"/>
                  <a:pt x="90756" y="4033"/>
                  <a:pt x="60000" y="4033"/>
                </a:cubicBezTo>
                <a:close/>
              </a:path>
            </a:pathLst>
          </a:custGeom>
          <a:solidFill>
            <a:srgbClr val="7EC0D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07" grpId="0" animBg="1"/>
      <p:bldP spid="208" grpId="0" animBg="1"/>
      <p:bldP spid="20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332509" y="95822"/>
            <a:ext cx="11649694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LESSON TIPS</a:t>
            </a:r>
            <a:endParaRPr lang="en-US" sz="5000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8" t="14583" r="20458" b="13826"/>
          <a:stretch/>
        </p:blipFill>
        <p:spPr bwMode="auto">
          <a:xfrm>
            <a:off x="2175163" y="1081175"/>
            <a:ext cx="8174181" cy="552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1" y="95822"/>
            <a:ext cx="12192000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FAMILY ENGAGEMENT</a:t>
            </a:r>
            <a:endParaRPr lang="en-US" sz="5000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14584" r="3208" b="24432"/>
          <a:stretch/>
        </p:blipFill>
        <p:spPr bwMode="auto">
          <a:xfrm>
            <a:off x="960438" y="1205345"/>
            <a:ext cx="10601739" cy="387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60438" y="5207248"/>
            <a:ext cx="106017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INCLUDES TOOLKITS/RESOURCES FOR FAMILIES </a:t>
            </a:r>
          </a:p>
          <a:p>
            <a:pPr lvl="0"/>
            <a:r>
              <a:rPr lang="en-US" sz="30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CATHOLIC PARENTING RESOURCES</a:t>
            </a:r>
            <a:endParaRPr lang="en-US" sz="30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4847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0" y="95822"/>
            <a:ext cx="12385964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FAITH-BASED EARLY CHILDHOOD</a:t>
            </a:r>
            <a:endParaRPr lang="en-US" sz="5000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9" t="14773" r="11137" b="6250"/>
          <a:stretch/>
        </p:blipFill>
        <p:spPr bwMode="auto">
          <a:xfrm>
            <a:off x="1676400" y="860613"/>
            <a:ext cx="9276177" cy="577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6339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8F98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5" name="Shape 755"/>
          <p:cNvGrpSpPr/>
          <p:nvPr/>
        </p:nvGrpSpPr>
        <p:grpSpPr>
          <a:xfrm>
            <a:off x="0" y="4267327"/>
            <a:ext cx="12192000" cy="3004455"/>
            <a:chOff x="0" y="3365839"/>
            <a:chExt cx="12192000" cy="3004455"/>
          </a:xfrm>
        </p:grpSpPr>
        <p:sp>
          <p:nvSpPr>
            <p:cNvPr id="756" name="Shape 756"/>
            <p:cNvSpPr/>
            <p:nvPr/>
          </p:nvSpPr>
          <p:spPr>
            <a:xfrm>
              <a:off x="0" y="5018316"/>
              <a:ext cx="12192000" cy="971037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Shape 757"/>
            <p:cNvSpPr/>
            <p:nvPr/>
          </p:nvSpPr>
          <p:spPr>
            <a:xfrm>
              <a:off x="0" y="3853542"/>
              <a:ext cx="2383970" cy="232954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Shape 758"/>
            <p:cNvSpPr/>
            <p:nvPr/>
          </p:nvSpPr>
          <p:spPr>
            <a:xfrm>
              <a:off x="1872342" y="3513930"/>
              <a:ext cx="1665513" cy="1652474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Shape 759"/>
            <p:cNvSpPr/>
            <p:nvPr/>
          </p:nvSpPr>
          <p:spPr>
            <a:xfrm>
              <a:off x="3056468" y="4359728"/>
              <a:ext cx="1047444" cy="109401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Shape 760"/>
            <p:cNvSpPr/>
            <p:nvPr/>
          </p:nvSpPr>
          <p:spPr>
            <a:xfrm>
              <a:off x="3853542" y="4530610"/>
              <a:ext cx="1665513" cy="1652474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Shape 761"/>
            <p:cNvSpPr/>
            <p:nvPr/>
          </p:nvSpPr>
          <p:spPr>
            <a:xfrm>
              <a:off x="5007428" y="3365839"/>
              <a:ext cx="2383970" cy="232954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Shape 762"/>
            <p:cNvSpPr/>
            <p:nvPr/>
          </p:nvSpPr>
          <p:spPr>
            <a:xfrm>
              <a:off x="6827160" y="4367892"/>
              <a:ext cx="1047444" cy="109401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Shape 763"/>
            <p:cNvSpPr/>
            <p:nvPr/>
          </p:nvSpPr>
          <p:spPr>
            <a:xfrm>
              <a:off x="7624234" y="4538775"/>
              <a:ext cx="1665513" cy="1652474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Shape 764"/>
            <p:cNvSpPr/>
            <p:nvPr/>
          </p:nvSpPr>
          <p:spPr>
            <a:xfrm>
              <a:off x="8699503" y="3533489"/>
              <a:ext cx="1665513" cy="1652474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Shape 765"/>
            <p:cNvSpPr/>
            <p:nvPr/>
          </p:nvSpPr>
          <p:spPr>
            <a:xfrm>
              <a:off x="9808028" y="4040751"/>
              <a:ext cx="2383970" cy="232954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6" name="Shape 766"/>
          <p:cNvGrpSpPr/>
          <p:nvPr/>
        </p:nvGrpSpPr>
        <p:grpSpPr>
          <a:xfrm>
            <a:off x="5622925" y="881062"/>
            <a:ext cx="6570662" cy="5861049"/>
            <a:chOff x="5622925" y="881062"/>
            <a:chExt cx="6570662" cy="5861049"/>
          </a:xfrm>
        </p:grpSpPr>
        <p:sp>
          <p:nvSpPr>
            <p:cNvPr id="767" name="Shape 767"/>
            <p:cNvSpPr/>
            <p:nvPr/>
          </p:nvSpPr>
          <p:spPr>
            <a:xfrm>
              <a:off x="5649912" y="4852987"/>
              <a:ext cx="60324" cy="650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4615" y="119999"/>
                  </a:moveTo>
                  <a:cubicBezTo>
                    <a:pt x="0" y="119999"/>
                    <a:pt x="0" y="119999"/>
                    <a:pt x="0" y="119999"/>
                  </a:cubicBezTo>
                  <a:cubicBezTo>
                    <a:pt x="0" y="55714"/>
                    <a:pt x="0" y="55714"/>
                    <a:pt x="0" y="55714"/>
                  </a:cubicBezTo>
                  <a:cubicBezTo>
                    <a:pt x="0" y="25714"/>
                    <a:pt x="23076" y="0"/>
                    <a:pt x="55384" y="0"/>
                  </a:cubicBezTo>
                  <a:cubicBezTo>
                    <a:pt x="55384" y="0"/>
                    <a:pt x="55384" y="0"/>
                    <a:pt x="55384" y="0"/>
                  </a:cubicBezTo>
                  <a:cubicBezTo>
                    <a:pt x="73846" y="0"/>
                    <a:pt x="87692" y="8571"/>
                    <a:pt x="96923" y="21428"/>
                  </a:cubicBezTo>
                  <a:cubicBezTo>
                    <a:pt x="110769" y="29999"/>
                    <a:pt x="120000" y="47142"/>
                    <a:pt x="120000" y="64285"/>
                  </a:cubicBezTo>
                  <a:cubicBezTo>
                    <a:pt x="120000" y="94285"/>
                    <a:pt x="96923" y="119999"/>
                    <a:pt x="64615" y="1199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Shape 768"/>
            <p:cNvSpPr/>
            <p:nvPr/>
          </p:nvSpPr>
          <p:spPr>
            <a:xfrm>
              <a:off x="5622925" y="881062"/>
              <a:ext cx="2555875" cy="3898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400" y="120000"/>
                  </a:moveTo>
                  <a:cubicBezTo>
                    <a:pt x="117400" y="120000"/>
                    <a:pt x="117400" y="120000"/>
                    <a:pt x="117400" y="120000"/>
                  </a:cubicBezTo>
                  <a:cubicBezTo>
                    <a:pt x="116642" y="120000"/>
                    <a:pt x="116101" y="119644"/>
                    <a:pt x="116101" y="119147"/>
                  </a:cubicBezTo>
                  <a:cubicBezTo>
                    <a:pt x="116101" y="118863"/>
                    <a:pt x="116101" y="118863"/>
                    <a:pt x="116101" y="118863"/>
                  </a:cubicBezTo>
                  <a:cubicBezTo>
                    <a:pt x="116101" y="118365"/>
                    <a:pt x="116642" y="118010"/>
                    <a:pt x="117400" y="118010"/>
                  </a:cubicBezTo>
                  <a:cubicBezTo>
                    <a:pt x="117400" y="118010"/>
                    <a:pt x="117400" y="118010"/>
                    <a:pt x="117400" y="118010"/>
                  </a:cubicBezTo>
                  <a:cubicBezTo>
                    <a:pt x="118158" y="118010"/>
                    <a:pt x="118700" y="118436"/>
                    <a:pt x="118700" y="118863"/>
                  </a:cubicBezTo>
                  <a:cubicBezTo>
                    <a:pt x="118700" y="119147"/>
                    <a:pt x="118700" y="119147"/>
                    <a:pt x="118700" y="119147"/>
                  </a:cubicBezTo>
                  <a:cubicBezTo>
                    <a:pt x="118700" y="119644"/>
                    <a:pt x="118050" y="120000"/>
                    <a:pt x="117400" y="120000"/>
                  </a:cubicBezTo>
                  <a:moveTo>
                    <a:pt x="2490" y="120000"/>
                  </a:moveTo>
                  <a:cubicBezTo>
                    <a:pt x="1841" y="120000"/>
                    <a:pt x="1191" y="119644"/>
                    <a:pt x="1191" y="119147"/>
                  </a:cubicBezTo>
                  <a:cubicBezTo>
                    <a:pt x="1191" y="118863"/>
                    <a:pt x="1191" y="118863"/>
                    <a:pt x="1191" y="118863"/>
                  </a:cubicBezTo>
                  <a:cubicBezTo>
                    <a:pt x="1191" y="118436"/>
                    <a:pt x="1841" y="118010"/>
                    <a:pt x="2490" y="118010"/>
                  </a:cubicBezTo>
                  <a:cubicBezTo>
                    <a:pt x="3249" y="118010"/>
                    <a:pt x="3790" y="118365"/>
                    <a:pt x="3790" y="118863"/>
                  </a:cubicBezTo>
                  <a:cubicBezTo>
                    <a:pt x="3790" y="119147"/>
                    <a:pt x="3790" y="119147"/>
                    <a:pt x="3790" y="119147"/>
                  </a:cubicBezTo>
                  <a:cubicBezTo>
                    <a:pt x="3790" y="119644"/>
                    <a:pt x="3249" y="120000"/>
                    <a:pt x="2599" y="120000"/>
                  </a:cubicBezTo>
                  <a:cubicBezTo>
                    <a:pt x="2490" y="120000"/>
                    <a:pt x="2490" y="120000"/>
                    <a:pt x="2490" y="120000"/>
                  </a:cubicBezTo>
                  <a:moveTo>
                    <a:pt x="117400" y="115737"/>
                  </a:moveTo>
                  <a:cubicBezTo>
                    <a:pt x="117400" y="115737"/>
                    <a:pt x="117400" y="115737"/>
                    <a:pt x="117400" y="115737"/>
                  </a:cubicBezTo>
                  <a:cubicBezTo>
                    <a:pt x="116750" y="115737"/>
                    <a:pt x="116101" y="115381"/>
                    <a:pt x="116101" y="114884"/>
                  </a:cubicBezTo>
                  <a:cubicBezTo>
                    <a:pt x="116101" y="114600"/>
                    <a:pt x="116101" y="114600"/>
                    <a:pt x="116101" y="114600"/>
                  </a:cubicBezTo>
                  <a:cubicBezTo>
                    <a:pt x="116209" y="114103"/>
                    <a:pt x="116750" y="113747"/>
                    <a:pt x="117400" y="113747"/>
                  </a:cubicBezTo>
                  <a:cubicBezTo>
                    <a:pt x="117509" y="113747"/>
                    <a:pt x="117509" y="113747"/>
                    <a:pt x="117509" y="113747"/>
                  </a:cubicBezTo>
                  <a:cubicBezTo>
                    <a:pt x="118158" y="113747"/>
                    <a:pt x="118808" y="114174"/>
                    <a:pt x="118700" y="114600"/>
                  </a:cubicBezTo>
                  <a:cubicBezTo>
                    <a:pt x="118700" y="114884"/>
                    <a:pt x="118700" y="114884"/>
                    <a:pt x="118700" y="114884"/>
                  </a:cubicBezTo>
                  <a:cubicBezTo>
                    <a:pt x="118700" y="115381"/>
                    <a:pt x="118158" y="115737"/>
                    <a:pt x="117400" y="115737"/>
                  </a:cubicBezTo>
                  <a:moveTo>
                    <a:pt x="2490" y="115737"/>
                  </a:moveTo>
                  <a:cubicBezTo>
                    <a:pt x="1732" y="115737"/>
                    <a:pt x="1191" y="115381"/>
                    <a:pt x="1191" y="114884"/>
                  </a:cubicBezTo>
                  <a:cubicBezTo>
                    <a:pt x="1191" y="114600"/>
                    <a:pt x="1191" y="114600"/>
                    <a:pt x="1191" y="114600"/>
                  </a:cubicBezTo>
                  <a:cubicBezTo>
                    <a:pt x="1191" y="114174"/>
                    <a:pt x="1732" y="113747"/>
                    <a:pt x="2490" y="113747"/>
                  </a:cubicBezTo>
                  <a:cubicBezTo>
                    <a:pt x="2490" y="113747"/>
                    <a:pt x="2490" y="113747"/>
                    <a:pt x="2490" y="113747"/>
                  </a:cubicBezTo>
                  <a:cubicBezTo>
                    <a:pt x="3140" y="113747"/>
                    <a:pt x="3790" y="114103"/>
                    <a:pt x="3790" y="114600"/>
                  </a:cubicBezTo>
                  <a:cubicBezTo>
                    <a:pt x="3790" y="114884"/>
                    <a:pt x="3790" y="114884"/>
                    <a:pt x="3790" y="114884"/>
                  </a:cubicBezTo>
                  <a:cubicBezTo>
                    <a:pt x="3790" y="115381"/>
                    <a:pt x="3249" y="115737"/>
                    <a:pt x="2490" y="115737"/>
                  </a:cubicBezTo>
                  <a:cubicBezTo>
                    <a:pt x="2490" y="115737"/>
                    <a:pt x="2490" y="115737"/>
                    <a:pt x="2490" y="115737"/>
                  </a:cubicBezTo>
                  <a:moveTo>
                    <a:pt x="117509" y="111474"/>
                  </a:moveTo>
                  <a:cubicBezTo>
                    <a:pt x="117509" y="111474"/>
                    <a:pt x="117509" y="111474"/>
                    <a:pt x="117509" y="111474"/>
                  </a:cubicBezTo>
                  <a:cubicBezTo>
                    <a:pt x="116750" y="111474"/>
                    <a:pt x="116209" y="111119"/>
                    <a:pt x="116209" y="110621"/>
                  </a:cubicBezTo>
                  <a:cubicBezTo>
                    <a:pt x="116209" y="110337"/>
                    <a:pt x="116209" y="110337"/>
                    <a:pt x="116209" y="110337"/>
                  </a:cubicBezTo>
                  <a:cubicBezTo>
                    <a:pt x="116209" y="109840"/>
                    <a:pt x="116750" y="109484"/>
                    <a:pt x="117509" y="109484"/>
                  </a:cubicBezTo>
                  <a:cubicBezTo>
                    <a:pt x="117509" y="109484"/>
                    <a:pt x="117509" y="109484"/>
                    <a:pt x="117509" y="109484"/>
                  </a:cubicBezTo>
                  <a:cubicBezTo>
                    <a:pt x="118267" y="109484"/>
                    <a:pt x="118808" y="109911"/>
                    <a:pt x="118808" y="110337"/>
                  </a:cubicBezTo>
                  <a:cubicBezTo>
                    <a:pt x="118808" y="110621"/>
                    <a:pt x="118808" y="110621"/>
                    <a:pt x="118808" y="110621"/>
                  </a:cubicBezTo>
                  <a:cubicBezTo>
                    <a:pt x="118808" y="111119"/>
                    <a:pt x="118267" y="111474"/>
                    <a:pt x="117509" y="111474"/>
                  </a:cubicBezTo>
                  <a:moveTo>
                    <a:pt x="2382" y="111474"/>
                  </a:moveTo>
                  <a:cubicBezTo>
                    <a:pt x="1732" y="111474"/>
                    <a:pt x="1083" y="111119"/>
                    <a:pt x="1083" y="110621"/>
                  </a:cubicBezTo>
                  <a:cubicBezTo>
                    <a:pt x="1083" y="110337"/>
                    <a:pt x="1083" y="110337"/>
                    <a:pt x="1083" y="110337"/>
                  </a:cubicBezTo>
                  <a:cubicBezTo>
                    <a:pt x="1083" y="109911"/>
                    <a:pt x="1624" y="109484"/>
                    <a:pt x="2382" y="109484"/>
                  </a:cubicBezTo>
                  <a:cubicBezTo>
                    <a:pt x="3140" y="109484"/>
                    <a:pt x="3682" y="109840"/>
                    <a:pt x="3682" y="110337"/>
                  </a:cubicBezTo>
                  <a:cubicBezTo>
                    <a:pt x="3682" y="110621"/>
                    <a:pt x="3682" y="110621"/>
                    <a:pt x="3682" y="110621"/>
                  </a:cubicBezTo>
                  <a:cubicBezTo>
                    <a:pt x="3682" y="111119"/>
                    <a:pt x="3140" y="111474"/>
                    <a:pt x="2382" y="111474"/>
                  </a:cubicBezTo>
                  <a:cubicBezTo>
                    <a:pt x="2382" y="111474"/>
                    <a:pt x="2382" y="111474"/>
                    <a:pt x="2382" y="111474"/>
                  </a:cubicBezTo>
                  <a:moveTo>
                    <a:pt x="117617" y="107211"/>
                  </a:moveTo>
                  <a:cubicBezTo>
                    <a:pt x="117509" y="107211"/>
                    <a:pt x="117509" y="107211"/>
                    <a:pt x="117509" y="107211"/>
                  </a:cubicBezTo>
                  <a:cubicBezTo>
                    <a:pt x="116859" y="107211"/>
                    <a:pt x="116317" y="106856"/>
                    <a:pt x="116317" y="106358"/>
                  </a:cubicBezTo>
                  <a:cubicBezTo>
                    <a:pt x="116317" y="106074"/>
                    <a:pt x="116317" y="106074"/>
                    <a:pt x="116317" y="106074"/>
                  </a:cubicBezTo>
                  <a:cubicBezTo>
                    <a:pt x="116317" y="105577"/>
                    <a:pt x="116859" y="105222"/>
                    <a:pt x="117617" y="105222"/>
                  </a:cubicBezTo>
                  <a:cubicBezTo>
                    <a:pt x="117617" y="105222"/>
                    <a:pt x="117617" y="105222"/>
                    <a:pt x="117617" y="105222"/>
                  </a:cubicBezTo>
                  <a:cubicBezTo>
                    <a:pt x="118267" y="105222"/>
                    <a:pt x="118916" y="105648"/>
                    <a:pt x="118916" y="106074"/>
                  </a:cubicBezTo>
                  <a:cubicBezTo>
                    <a:pt x="118916" y="106358"/>
                    <a:pt x="118916" y="106358"/>
                    <a:pt x="118916" y="106358"/>
                  </a:cubicBezTo>
                  <a:cubicBezTo>
                    <a:pt x="118916" y="106856"/>
                    <a:pt x="118267" y="107211"/>
                    <a:pt x="117617" y="107211"/>
                  </a:cubicBezTo>
                  <a:moveTo>
                    <a:pt x="2382" y="107211"/>
                  </a:moveTo>
                  <a:cubicBezTo>
                    <a:pt x="1624" y="107211"/>
                    <a:pt x="1083" y="106856"/>
                    <a:pt x="1083" y="106358"/>
                  </a:cubicBezTo>
                  <a:cubicBezTo>
                    <a:pt x="1083" y="106074"/>
                    <a:pt x="1083" y="106074"/>
                    <a:pt x="1083" y="106074"/>
                  </a:cubicBezTo>
                  <a:cubicBezTo>
                    <a:pt x="1083" y="105648"/>
                    <a:pt x="1624" y="105222"/>
                    <a:pt x="2274" y="105222"/>
                  </a:cubicBezTo>
                  <a:cubicBezTo>
                    <a:pt x="3032" y="105222"/>
                    <a:pt x="3682" y="105577"/>
                    <a:pt x="3682" y="106074"/>
                  </a:cubicBezTo>
                  <a:cubicBezTo>
                    <a:pt x="3682" y="106358"/>
                    <a:pt x="3682" y="106358"/>
                    <a:pt x="3682" y="106358"/>
                  </a:cubicBezTo>
                  <a:cubicBezTo>
                    <a:pt x="3682" y="106856"/>
                    <a:pt x="3032" y="107211"/>
                    <a:pt x="2382" y="107211"/>
                  </a:cubicBezTo>
                  <a:cubicBezTo>
                    <a:pt x="2382" y="107211"/>
                    <a:pt x="2382" y="107211"/>
                    <a:pt x="2382" y="107211"/>
                  </a:cubicBezTo>
                  <a:moveTo>
                    <a:pt x="117617" y="102948"/>
                  </a:moveTo>
                  <a:cubicBezTo>
                    <a:pt x="117617" y="102948"/>
                    <a:pt x="117617" y="102948"/>
                    <a:pt x="117617" y="102948"/>
                  </a:cubicBezTo>
                  <a:cubicBezTo>
                    <a:pt x="116859" y="102948"/>
                    <a:pt x="116317" y="102593"/>
                    <a:pt x="116317" y="102095"/>
                  </a:cubicBezTo>
                  <a:cubicBezTo>
                    <a:pt x="116317" y="101811"/>
                    <a:pt x="116317" y="101811"/>
                    <a:pt x="116317" y="101811"/>
                  </a:cubicBezTo>
                  <a:cubicBezTo>
                    <a:pt x="116317" y="101314"/>
                    <a:pt x="116967" y="100959"/>
                    <a:pt x="117617" y="100959"/>
                  </a:cubicBezTo>
                  <a:cubicBezTo>
                    <a:pt x="118375" y="100959"/>
                    <a:pt x="118916" y="101385"/>
                    <a:pt x="118916" y="101811"/>
                  </a:cubicBezTo>
                  <a:cubicBezTo>
                    <a:pt x="118916" y="102095"/>
                    <a:pt x="118916" y="102095"/>
                    <a:pt x="118916" y="102095"/>
                  </a:cubicBezTo>
                  <a:cubicBezTo>
                    <a:pt x="118916" y="102593"/>
                    <a:pt x="118375" y="102948"/>
                    <a:pt x="117617" y="102948"/>
                  </a:cubicBezTo>
                  <a:moveTo>
                    <a:pt x="2274" y="102948"/>
                  </a:moveTo>
                  <a:cubicBezTo>
                    <a:pt x="1624" y="102948"/>
                    <a:pt x="974" y="102593"/>
                    <a:pt x="974" y="102095"/>
                  </a:cubicBezTo>
                  <a:cubicBezTo>
                    <a:pt x="974" y="101811"/>
                    <a:pt x="974" y="101811"/>
                    <a:pt x="974" y="101811"/>
                  </a:cubicBezTo>
                  <a:cubicBezTo>
                    <a:pt x="974" y="101385"/>
                    <a:pt x="1516" y="100959"/>
                    <a:pt x="2274" y="100959"/>
                  </a:cubicBezTo>
                  <a:cubicBezTo>
                    <a:pt x="2274" y="100959"/>
                    <a:pt x="2274" y="100959"/>
                    <a:pt x="2274" y="100959"/>
                  </a:cubicBezTo>
                  <a:cubicBezTo>
                    <a:pt x="3032" y="100959"/>
                    <a:pt x="3574" y="101314"/>
                    <a:pt x="3574" y="101811"/>
                  </a:cubicBezTo>
                  <a:cubicBezTo>
                    <a:pt x="3574" y="102095"/>
                    <a:pt x="3574" y="102095"/>
                    <a:pt x="3574" y="102095"/>
                  </a:cubicBezTo>
                  <a:cubicBezTo>
                    <a:pt x="3574" y="102593"/>
                    <a:pt x="3032" y="102948"/>
                    <a:pt x="2274" y="102948"/>
                  </a:cubicBezTo>
                  <a:cubicBezTo>
                    <a:pt x="2274" y="102948"/>
                    <a:pt x="2274" y="102948"/>
                    <a:pt x="2274" y="102948"/>
                  </a:cubicBezTo>
                  <a:moveTo>
                    <a:pt x="117725" y="98685"/>
                  </a:moveTo>
                  <a:cubicBezTo>
                    <a:pt x="117725" y="98685"/>
                    <a:pt x="117725" y="98685"/>
                    <a:pt x="117725" y="98685"/>
                  </a:cubicBezTo>
                  <a:cubicBezTo>
                    <a:pt x="116967" y="98685"/>
                    <a:pt x="116425" y="98330"/>
                    <a:pt x="116425" y="97833"/>
                  </a:cubicBezTo>
                  <a:cubicBezTo>
                    <a:pt x="116425" y="97548"/>
                    <a:pt x="116425" y="97548"/>
                    <a:pt x="116425" y="97548"/>
                  </a:cubicBezTo>
                  <a:cubicBezTo>
                    <a:pt x="116425" y="97051"/>
                    <a:pt x="116967" y="96696"/>
                    <a:pt x="117725" y="96696"/>
                  </a:cubicBezTo>
                  <a:cubicBezTo>
                    <a:pt x="117725" y="96696"/>
                    <a:pt x="117725" y="96696"/>
                    <a:pt x="117725" y="96696"/>
                  </a:cubicBezTo>
                  <a:cubicBezTo>
                    <a:pt x="118375" y="96696"/>
                    <a:pt x="119025" y="97122"/>
                    <a:pt x="119025" y="97548"/>
                  </a:cubicBezTo>
                  <a:cubicBezTo>
                    <a:pt x="119025" y="97833"/>
                    <a:pt x="119025" y="97833"/>
                    <a:pt x="119025" y="97833"/>
                  </a:cubicBezTo>
                  <a:cubicBezTo>
                    <a:pt x="119025" y="98330"/>
                    <a:pt x="118375" y="98685"/>
                    <a:pt x="117725" y="98685"/>
                  </a:cubicBezTo>
                  <a:moveTo>
                    <a:pt x="2274" y="98685"/>
                  </a:moveTo>
                  <a:cubicBezTo>
                    <a:pt x="1516" y="98685"/>
                    <a:pt x="974" y="98330"/>
                    <a:pt x="974" y="97833"/>
                  </a:cubicBezTo>
                  <a:cubicBezTo>
                    <a:pt x="974" y="97548"/>
                    <a:pt x="974" y="97548"/>
                    <a:pt x="974" y="97548"/>
                  </a:cubicBezTo>
                  <a:cubicBezTo>
                    <a:pt x="866" y="97122"/>
                    <a:pt x="1516" y="96696"/>
                    <a:pt x="2166" y="96696"/>
                  </a:cubicBezTo>
                  <a:cubicBezTo>
                    <a:pt x="2274" y="96696"/>
                    <a:pt x="2274" y="96696"/>
                    <a:pt x="2274" y="96696"/>
                  </a:cubicBezTo>
                  <a:cubicBezTo>
                    <a:pt x="2924" y="96696"/>
                    <a:pt x="3465" y="97051"/>
                    <a:pt x="3574" y="97548"/>
                  </a:cubicBezTo>
                  <a:cubicBezTo>
                    <a:pt x="3574" y="97833"/>
                    <a:pt x="3574" y="97833"/>
                    <a:pt x="3574" y="97833"/>
                  </a:cubicBezTo>
                  <a:cubicBezTo>
                    <a:pt x="3574" y="98330"/>
                    <a:pt x="2924" y="98685"/>
                    <a:pt x="2274" y="98685"/>
                  </a:cubicBezTo>
                  <a:cubicBezTo>
                    <a:pt x="2274" y="98685"/>
                    <a:pt x="2274" y="98685"/>
                    <a:pt x="2274" y="98685"/>
                  </a:cubicBezTo>
                  <a:moveTo>
                    <a:pt x="117725" y="94422"/>
                  </a:moveTo>
                  <a:cubicBezTo>
                    <a:pt x="117725" y="94422"/>
                    <a:pt x="117725" y="94422"/>
                    <a:pt x="117725" y="94422"/>
                  </a:cubicBezTo>
                  <a:cubicBezTo>
                    <a:pt x="116967" y="94422"/>
                    <a:pt x="116425" y="94067"/>
                    <a:pt x="116425" y="93570"/>
                  </a:cubicBezTo>
                  <a:cubicBezTo>
                    <a:pt x="116425" y="93285"/>
                    <a:pt x="116425" y="93285"/>
                    <a:pt x="116425" y="93285"/>
                  </a:cubicBezTo>
                  <a:cubicBezTo>
                    <a:pt x="116425" y="92788"/>
                    <a:pt x="117075" y="92433"/>
                    <a:pt x="117725" y="92433"/>
                  </a:cubicBezTo>
                  <a:cubicBezTo>
                    <a:pt x="117725" y="92433"/>
                    <a:pt x="117725" y="92433"/>
                    <a:pt x="117725" y="92433"/>
                  </a:cubicBezTo>
                  <a:cubicBezTo>
                    <a:pt x="118483" y="92433"/>
                    <a:pt x="119025" y="92859"/>
                    <a:pt x="119025" y="93285"/>
                  </a:cubicBezTo>
                  <a:cubicBezTo>
                    <a:pt x="119025" y="93570"/>
                    <a:pt x="119025" y="93570"/>
                    <a:pt x="119025" y="93570"/>
                  </a:cubicBezTo>
                  <a:cubicBezTo>
                    <a:pt x="119025" y="94067"/>
                    <a:pt x="118483" y="94422"/>
                    <a:pt x="117725" y="94422"/>
                  </a:cubicBezTo>
                  <a:moveTo>
                    <a:pt x="2166" y="94422"/>
                  </a:moveTo>
                  <a:cubicBezTo>
                    <a:pt x="1407" y="94422"/>
                    <a:pt x="866" y="94067"/>
                    <a:pt x="866" y="93570"/>
                  </a:cubicBezTo>
                  <a:cubicBezTo>
                    <a:pt x="866" y="93285"/>
                    <a:pt x="866" y="93285"/>
                    <a:pt x="866" y="93285"/>
                  </a:cubicBezTo>
                  <a:cubicBezTo>
                    <a:pt x="866" y="92859"/>
                    <a:pt x="1407" y="92433"/>
                    <a:pt x="2166" y="92433"/>
                  </a:cubicBezTo>
                  <a:cubicBezTo>
                    <a:pt x="2166" y="92433"/>
                    <a:pt x="2166" y="92433"/>
                    <a:pt x="2166" y="92433"/>
                  </a:cubicBezTo>
                  <a:cubicBezTo>
                    <a:pt x="2924" y="92433"/>
                    <a:pt x="3465" y="92788"/>
                    <a:pt x="3465" y="93285"/>
                  </a:cubicBezTo>
                  <a:cubicBezTo>
                    <a:pt x="3465" y="93570"/>
                    <a:pt x="3465" y="93570"/>
                    <a:pt x="3465" y="93570"/>
                  </a:cubicBezTo>
                  <a:cubicBezTo>
                    <a:pt x="3465" y="94067"/>
                    <a:pt x="2924" y="94422"/>
                    <a:pt x="2166" y="94422"/>
                  </a:cubicBezTo>
                  <a:cubicBezTo>
                    <a:pt x="2166" y="94422"/>
                    <a:pt x="2166" y="94422"/>
                    <a:pt x="2166" y="94422"/>
                  </a:cubicBezTo>
                  <a:moveTo>
                    <a:pt x="117833" y="90159"/>
                  </a:moveTo>
                  <a:cubicBezTo>
                    <a:pt x="117833" y="90159"/>
                    <a:pt x="117833" y="90159"/>
                    <a:pt x="117833" y="90159"/>
                  </a:cubicBezTo>
                  <a:cubicBezTo>
                    <a:pt x="117075" y="90159"/>
                    <a:pt x="116534" y="89804"/>
                    <a:pt x="116534" y="89307"/>
                  </a:cubicBezTo>
                  <a:cubicBezTo>
                    <a:pt x="116534" y="89023"/>
                    <a:pt x="116534" y="89023"/>
                    <a:pt x="116534" y="89023"/>
                  </a:cubicBezTo>
                  <a:cubicBezTo>
                    <a:pt x="116534" y="88525"/>
                    <a:pt x="117075" y="88170"/>
                    <a:pt x="117833" y="88170"/>
                  </a:cubicBezTo>
                  <a:cubicBezTo>
                    <a:pt x="117833" y="88170"/>
                    <a:pt x="117833" y="88170"/>
                    <a:pt x="117833" y="88170"/>
                  </a:cubicBezTo>
                  <a:cubicBezTo>
                    <a:pt x="118483" y="88170"/>
                    <a:pt x="119133" y="88596"/>
                    <a:pt x="119133" y="89023"/>
                  </a:cubicBezTo>
                  <a:cubicBezTo>
                    <a:pt x="119133" y="89307"/>
                    <a:pt x="119133" y="89307"/>
                    <a:pt x="119133" y="89307"/>
                  </a:cubicBezTo>
                  <a:cubicBezTo>
                    <a:pt x="119133" y="89804"/>
                    <a:pt x="118483" y="90159"/>
                    <a:pt x="117833" y="90159"/>
                  </a:cubicBezTo>
                  <a:moveTo>
                    <a:pt x="2166" y="90159"/>
                  </a:moveTo>
                  <a:cubicBezTo>
                    <a:pt x="1407" y="90159"/>
                    <a:pt x="866" y="89804"/>
                    <a:pt x="866" y="89307"/>
                  </a:cubicBezTo>
                  <a:cubicBezTo>
                    <a:pt x="758" y="89023"/>
                    <a:pt x="758" y="89023"/>
                    <a:pt x="758" y="89023"/>
                  </a:cubicBezTo>
                  <a:cubicBezTo>
                    <a:pt x="758" y="88596"/>
                    <a:pt x="1407" y="88170"/>
                    <a:pt x="2057" y="88170"/>
                  </a:cubicBezTo>
                  <a:cubicBezTo>
                    <a:pt x="2815" y="88170"/>
                    <a:pt x="3357" y="88596"/>
                    <a:pt x="3357" y="89023"/>
                  </a:cubicBezTo>
                  <a:cubicBezTo>
                    <a:pt x="3465" y="89307"/>
                    <a:pt x="3465" y="89307"/>
                    <a:pt x="3465" y="89307"/>
                  </a:cubicBezTo>
                  <a:cubicBezTo>
                    <a:pt x="3465" y="89804"/>
                    <a:pt x="2815" y="90159"/>
                    <a:pt x="2166" y="90159"/>
                  </a:cubicBezTo>
                  <a:cubicBezTo>
                    <a:pt x="2166" y="90159"/>
                    <a:pt x="2166" y="90159"/>
                    <a:pt x="2166" y="90159"/>
                  </a:cubicBezTo>
                  <a:moveTo>
                    <a:pt x="117833" y="85896"/>
                  </a:moveTo>
                  <a:cubicBezTo>
                    <a:pt x="117833" y="85896"/>
                    <a:pt x="117833" y="85896"/>
                    <a:pt x="117833" y="85896"/>
                  </a:cubicBezTo>
                  <a:cubicBezTo>
                    <a:pt x="117184" y="85896"/>
                    <a:pt x="116534" y="85541"/>
                    <a:pt x="116534" y="85044"/>
                  </a:cubicBezTo>
                  <a:cubicBezTo>
                    <a:pt x="116534" y="84760"/>
                    <a:pt x="116534" y="84760"/>
                    <a:pt x="116534" y="84760"/>
                  </a:cubicBezTo>
                  <a:cubicBezTo>
                    <a:pt x="116534" y="84333"/>
                    <a:pt x="117184" y="83907"/>
                    <a:pt x="117833" y="83907"/>
                  </a:cubicBezTo>
                  <a:cubicBezTo>
                    <a:pt x="118592" y="83907"/>
                    <a:pt x="119133" y="84333"/>
                    <a:pt x="119133" y="84760"/>
                  </a:cubicBezTo>
                  <a:cubicBezTo>
                    <a:pt x="119133" y="85044"/>
                    <a:pt x="119133" y="85044"/>
                    <a:pt x="119133" y="85044"/>
                  </a:cubicBezTo>
                  <a:cubicBezTo>
                    <a:pt x="119133" y="85541"/>
                    <a:pt x="118592" y="85896"/>
                    <a:pt x="117833" y="85896"/>
                  </a:cubicBezTo>
                  <a:moveTo>
                    <a:pt x="2057" y="85896"/>
                  </a:moveTo>
                  <a:cubicBezTo>
                    <a:pt x="1299" y="85896"/>
                    <a:pt x="758" y="85541"/>
                    <a:pt x="758" y="85044"/>
                  </a:cubicBezTo>
                  <a:cubicBezTo>
                    <a:pt x="758" y="84760"/>
                    <a:pt x="758" y="84760"/>
                    <a:pt x="758" y="84760"/>
                  </a:cubicBezTo>
                  <a:cubicBezTo>
                    <a:pt x="758" y="84333"/>
                    <a:pt x="1299" y="83907"/>
                    <a:pt x="2057" y="83907"/>
                  </a:cubicBezTo>
                  <a:cubicBezTo>
                    <a:pt x="2707" y="83907"/>
                    <a:pt x="3357" y="84333"/>
                    <a:pt x="3357" y="84760"/>
                  </a:cubicBezTo>
                  <a:cubicBezTo>
                    <a:pt x="3357" y="85044"/>
                    <a:pt x="3357" y="85044"/>
                    <a:pt x="3357" y="85044"/>
                  </a:cubicBezTo>
                  <a:cubicBezTo>
                    <a:pt x="3357" y="85541"/>
                    <a:pt x="2815" y="85896"/>
                    <a:pt x="2057" y="85896"/>
                  </a:cubicBezTo>
                  <a:cubicBezTo>
                    <a:pt x="2057" y="85896"/>
                    <a:pt x="2057" y="85896"/>
                    <a:pt x="2057" y="85896"/>
                  </a:cubicBezTo>
                  <a:moveTo>
                    <a:pt x="2057" y="81634"/>
                  </a:moveTo>
                  <a:cubicBezTo>
                    <a:pt x="1299" y="81634"/>
                    <a:pt x="758" y="81278"/>
                    <a:pt x="758" y="80781"/>
                  </a:cubicBezTo>
                  <a:cubicBezTo>
                    <a:pt x="649" y="80497"/>
                    <a:pt x="649" y="80497"/>
                    <a:pt x="649" y="80497"/>
                  </a:cubicBezTo>
                  <a:cubicBezTo>
                    <a:pt x="649" y="80071"/>
                    <a:pt x="1299" y="79644"/>
                    <a:pt x="1949" y="79644"/>
                  </a:cubicBezTo>
                  <a:cubicBezTo>
                    <a:pt x="2707" y="79644"/>
                    <a:pt x="3249" y="80071"/>
                    <a:pt x="3249" y="80497"/>
                  </a:cubicBezTo>
                  <a:cubicBezTo>
                    <a:pt x="3357" y="80781"/>
                    <a:pt x="3357" y="80781"/>
                    <a:pt x="3357" y="80781"/>
                  </a:cubicBezTo>
                  <a:cubicBezTo>
                    <a:pt x="3357" y="81278"/>
                    <a:pt x="2707" y="81634"/>
                    <a:pt x="2057" y="81634"/>
                  </a:cubicBezTo>
                  <a:cubicBezTo>
                    <a:pt x="2057" y="81634"/>
                    <a:pt x="2057" y="81634"/>
                    <a:pt x="2057" y="81634"/>
                  </a:cubicBezTo>
                  <a:moveTo>
                    <a:pt x="117942" y="81634"/>
                  </a:moveTo>
                  <a:cubicBezTo>
                    <a:pt x="117942" y="81634"/>
                    <a:pt x="117942" y="81634"/>
                    <a:pt x="117942" y="81634"/>
                  </a:cubicBezTo>
                  <a:cubicBezTo>
                    <a:pt x="117184" y="81634"/>
                    <a:pt x="116642" y="81278"/>
                    <a:pt x="116642" y="80781"/>
                  </a:cubicBezTo>
                  <a:cubicBezTo>
                    <a:pt x="116642" y="80497"/>
                    <a:pt x="116642" y="80497"/>
                    <a:pt x="116642" y="80497"/>
                  </a:cubicBezTo>
                  <a:cubicBezTo>
                    <a:pt x="116642" y="80000"/>
                    <a:pt x="117184" y="79644"/>
                    <a:pt x="117942" y="79644"/>
                  </a:cubicBezTo>
                  <a:cubicBezTo>
                    <a:pt x="117942" y="79644"/>
                    <a:pt x="117942" y="79644"/>
                    <a:pt x="117942" y="79644"/>
                  </a:cubicBezTo>
                  <a:cubicBezTo>
                    <a:pt x="118592" y="79644"/>
                    <a:pt x="119241" y="80071"/>
                    <a:pt x="119241" y="80497"/>
                  </a:cubicBezTo>
                  <a:cubicBezTo>
                    <a:pt x="119241" y="80781"/>
                    <a:pt x="119241" y="80781"/>
                    <a:pt x="119241" y="80781"/>
                  </a:cubicBezTo>
                  <a:cubicBezTo>
                    <a:pt x="119241" y="81278"/>
                    <a:pt x="118592" y="81634"/>
                    <a:pt x="117942" y="81634"/>
                  </a:cubicBezTo>
                  <a:moveTo>
                    <a:pt x="1949" y="77371"/>
                  </a:moveTo>
                  <a:cubicBezTo>
                    <a:pt x="1191" y="77371"/>
                    <a:pt x="649" y="77015"/>
                    <a:pt x="649" y="76518"/>
                  </a:cubicBezTo>
                  <a:cubicBezTo>
                    <a:pt x="649" y="76234"/>
                    <a:pt x="649" y="76234"/>
                    <a:pt x="649" y="76234"/>
                  </a:cubicBezTo>
                  <a:cubicBezTo>
                    <a:pt x="649" y="75808"/>
                    <a:pt x="1191" y="75381"/>
                    <a:pt x="1949" y="75381"/>
                  </a:cubicBezTo>
                  <a:cubicBezTo>
                    <a:pt x="2707" y="75381"/>
                    <a:pt x="3249" y="75808"/>
                    <a:pt x="3249" y="76234"/>
                  </a:cubicBezTo>
                  <a:cubicBezTo>
                    <a:pt x="3249" y="76518"/>
                    <a:pt x="3249" y="76518"/>
                    <a:pt x="3249" y="76518"/>
                  </a:cubicBezTo>
                  <a:cubicBezTo>
                    <a:pt x="3249" y="77015"/>
                    <a:pt x="2707" y="77371"/>
                    <a:pt x="1949" y="77371"/>
                  </a:cubicBezTo>
                  <a:cubicBezTo>
                    <a:pt x="1949" y="77371"/>
                    <a:pt x="1949" y="77371"/>
                    <a:pt x="1949" y="77371"/>
                  </a:cubicBezTo>
                  <a:moveTo>
                    <a:pt x="117942" y="77371"/>
                  </a:moveTo>
                  <a:cubicBezTo>
                    <a:pt x="117942" y="77371"/>
                    <a:pt x="117942" y="77371"/>
                    <a:pt x="117942" y="77371"/>
                  </a:cubicBezTo>
                  <a:cubicBezTo>
                    <a:pt x="117184" y="77371"/>
                    <a:pt x="116642" y="77015"/>
                    <a:pt x="116642" y="76518"/>
                  </a:cubicBezTo>
                  <a:cubicBezTo>
                    <a:pt x="116642" y="76234"/>
                    <a:pt x="116642" y="76234"/>
                    <a:pt x="116642" y="76234"/>
                  </a:cubicBezTo>
                  <a:cubicBezTo>
                    <a:pt x="116642" y="75737"/>
                    <a:pt x="117292" y="75381"/>
                    <a:pt x="117942" y="75381"/>
                  </a:cubicBezTo>
                  <a:cubicBezTo>
                    <a:pt x="117942" y="75381"/>
                    <a:pt x="117942" y="75381"/>
                    <a:pt x="117942" y="75381"/>
                  </a:cubicBezTo>
                  <a:cubicBezTo>
                    <a:pt x="118700" y="75381"/>
                    <a:pt x="119241" y="75808"/>
                    <a:pt x="119241" y="76234"/>
                  </a:cubicBezTo>
                  <a:cubicBezTo>
                    <a:pt x="119241" y="76518"/>
                    <a:pt x="119241" y="76518"/>
                    <a:pt x="119241" y="76518"/>
                  </a:cubicBezTo>
                  <a:cubicBezTo>
                    <a:pt x="119241" y="77015"/>
                    <a:pt x="118700" y="77371"/>
                    <a:pt x="117942" y="77371"/>
                  </a:cubicBezTo>
                  <a:moveTo>
                    <a:pt x="118050" y="73108"/>
                  </a:moveTo>
                  <a:cubicBezTo>
                    <a:pt x="118050" y="73108"/>
                    <a:pt x="118050" y="73108"/>
                    <a:pt x="118050" y="73108"/>
                  </a:cubicBezTo>
                  <a:cubicBezTo>
                    <a:pt x="117292" y="73108"/>
                    <a:pt x="116750" y="72753"/>
                    <a:pt x="116750" y="72255"/>
                  </a:cubicBezTo>
                  <a:cubicBezTo>
                    <a:pt x="116750" y="71971"/>
                    <a:pt x="116750" y="71971"/>
                    <a:pt x="116750" y="71971"/>
                  </a:cubicBezTo>
                  <a:cubicBezTo>
                    <a:pt x="116750" y="71474"/>
                    <a:pt x="117292" y="71119"/>
                    <a:pt x="118050" y="71119"/>
                  </a:cubicBezTo>
                  <a:cubicBezTo>
                    <a:pt x="118050" y="71119"/>
                    <a:pt x="118050" y="71119"/>
                    <a:pt x="118050" y="71119"/>
                  </a:cubicBezTo>
                  <a:cubicBezTo>
                    <a:pt x="118700" y="71119"/>
                    <a:pt x="119350" y="71545"/>
                    <a:pt x="119350" y="71971"/>
                  </a:cubicBezTo>
                  <a:cubicBezTo>
                    <a:pt x="119350" y="72255"/>
                    <a:pt x="119350" y="72255"/>
                    <a:pt x="119350" y="72255"/>
                  </a:cubicBezTo>
                  <a:cubicBezTo>
                    <a:pt x="119350" y="72753"/>
                    <a:pt x="118700" y="73108"/>
                    <a:pt x="118050" y="73108"/>
                  </a:cubicBezTo>
                  <a:moveTo>
                    <a:pt x="1949" y="73108"/>
                  </a:moveTo>
                  <a:cubicBezTo>
                    <a:pt x="1191" y="73108"/>
                    <a:pt x="649" y="72753"/>
                    <a:pt x="649" y="72255"/>
                  </a:cubicBezTo>
                  <a:cubicBezTo>
                    <a:pt x="541" y="71971"/>
                    <a:pt x="541" y="71971"/>
                    <a:pt x="541" y="71971"/>
                  </a:cubicBezTo>
                  <a:cubicBezTo>
                    <a:pt x="541" y="71545"/>
                    <a:pt x="1191" y="71119"/>
                    <a:pt x="1841" y="71119"/>
                  </a:cubicBezTo>
                  <a:cubicBezTo>
                    <a:pt x="1841" y="71119"/>
                    <a:pt x="1841" y="71119"/>
                    <a:pt x="1841" y="71119"/>
                  </a:cubicBezTo>
                  <a:cubicBezTo>
                    <a:pt x="2599" y="71119"/>
                    <a:pt x="3140" y="71545"/>
                    <a:pt x="3140" y="71971"/>
                  </a:cubicBezTo>
                  <a:cubicBezTo>
                    <a:pt x="3249" y="72255"/>
                    <a:pt x="3249" y="72255"/>
                    <a:pt x="3249" y="72255"/>
                  </a:cubicBezTo>
                  <a:cubicBezTo>
                    <a:pt x="3249" y="72753"/>
                    <a:pt x="2599" y="73108"/>
                    <a:pt x="1949" y="73108"/>
                  </a:cubicBezTo>
                  <a:cubicBezTo>
                    <a:pt x="1949" y="73108"/>
                    <a:pt x="1949" y="73108"/>
                    <a:pt x="1949" y="73108"/>
                  </a:cubicBezTo>
                  <a:moveTo>
                    <a:pt x="118050" y="68845"/>
                  </a:moveTo>
                  <a:cubicBezTo>
                    <a:pt x="118050" y="68845"/>
                    <a:pt x="118050" y="68845"/>
                    <a:pt x="118050" y="68845"/>
                  </a:cubicBezTo>
                  <a:cubicBezTo>
                    <a:pt x="117292" y="68845"/>
                    <a:pt x="116750" y="68490"/>
                    <a:pt x="116750" y="67992"/>
                  </a:cubicBezTo>
                  <a:cubicBezTo>
                    <a:pt x="116750" y="67708"/>
                    <a:pt x="116750" y="67708"/>
                    <a:pt x="116750" y="67708"/>
                  </a:cubicBezTo>
                  <a:cubicBezTo>
                    <a:pt x="116750" y="67282"/>
                    <a:pt x="117400" y="66856"/>
                    <a:pt x="118050" y="66856"/>
                  </a:cubicBezTo>
                  <a:cubicBezTo>
                    <a:pt x="118808" y="66856"/>
                    <a:pt x="119350" y="67282"/>
                    <a:pt x="119350" y="67779"/>
                  </a:cubicBezTo>
                  <a:cubicBezTo>
                    <a:pt x="119350" y="67992"/>
                    <a:pt x="119350" y="67992"/>
                    <a:pt x="119350" y="67992"/>
                  </a:cubicBezTo>
                  <a:cubicBezTo>
                    <a:pt x="119350" y="68490"/>
                    <a:pt x="118808" y="68845"/>
                    <a:pt x="118050" y="68845"/>
                  </a:cubicBezTo>
                  <a:moveTo>
                    <a:pt x="1841" y="68845"/>
                  </a:moveTo>
                  <a:cubicBezTo>
                    <a:pt x="1083" y="68845"/>
                    <a:pt x="541" y="68490"/>
                    <a:pt x="541" y="67992"/>
                  </a:cubicBezTo>
                  <a:cubicBezTo>
                    <a:pt x="541" y="67708"/>
                    <a:pt x="541" y="67708"/>
                    <a:pt x="541" y="67708"/>
                  </a:cubicBezTo>
                  <a:cubicBezTo>
                    <a:pt x="541" y="67282"/>
                    <a:pt x="1083" y="66856"/>
                    <a:pt x="1841" y="66856"/>
                  </a:cubicBezTo>
                  <a:cubicBezTo>
                    <a:pt x="1841" y="66856"/>
                    <a:pt x="1841" y="66856"/>
                    <a:pt x="1841" y="66856"/>
                  </a:cubicBezTo>
                  <a:cubicBezTo>
                    <a:pt x="2599" y="66856"/>
                    <a:pt x="3140" y="67282"/>
                    <a:pt x="3140" y="67708"/>
                  </a:cubicBezTo>
                  <a:cubicBezTo>
                    <a:pt x="3140" y="67992"/>
                    <a:pt x="3140" y="67992"/>
                    <a:pt x="3140" y="67992"/>
                  </a:cubicBezTo>
                  <a:cubicBezTo>
                    <a:pt x="3140" y="68490"/>
                    <a:pt x="2599" y="68845"/>
                    <a:pt x="1841" y="68845"/>
                  </a:cubicBezTo>
                  <a:cubicBezTo>
                    <a:pt x="1841" y="68845"/>
                    <a:pt x="1841" y="68845"/>
                    <a:pt x="1841" y="68845"/>
                  </a:cubicBezTo>
                  <a:moveTo>
                    <a:pt x="118158" y="64582"/>
                  </a:moveTo>
                  <a:cubicBezTo>
                    <a:pt x="118158" y="64582"/>
                    <a:pt x="118158" y="64582"/>
                    <a:pt x="118158" y="64582"/>
                  </a:cubicBezTo>
                  <a:cubicBezTo>
                    <a:pt x="117400" y="64582"/>
                    <a:pt x="116859" y="64227"/>
                    <a:pt x="116859" y="63730"/>
                  </a:cubicBezTo>
                  <a:cubicBezTo>
                    <a:pt x="116859" y="63445"/>
                    <a:pt x="116859" y="63445"/>
                    <a:pt x="116859" y="63445"/>
                  </a:cubicBezTo>
                  <a:cubicBezTo>
                    <a:pt x="116859" y="62948"/>
                    <a:pt x="117400" y="62593"/>
                    <a:pt x="118158" y="62593"/>
                  </a:cubicBezTo>
                  <a:cubicBezTo>
                    <a:pt x="118158" y="62593"/>
                    <a:pt x="118158" y="62593"/>
                    <a:pt x="118158" y="62593"/>
                  </a:cubicBezTo>
                  <a:cubicBezTo>
                    <a:pt x="118808" y="62593"/>
                    <a:pt x="119458" y="63019"/>
                    <a:pt x="119458" y="63445"/>
                  </a:cubicBezTo>
                  <a:cubicBezTo>
                    <a:pt x="119458" y="63730"/>
                    <a:pt x="119458" y="63730"/>
                    <a:pt x="119458" y="63730"/>
                  </a:cubicBezTo>
                  <a:cubicBezTo>
                    <a:pt x="119458" y="64227"/>
                    <a:pt x="118808" y="64582"/>
                    <a:pt x="118158" y="64582"/>
                  </a:cubicBezTo>
                  <a:moveTo>
                    <a:pt x="1841" y="64582"/>
                  </a:moveTo>
                  <a:cubicBezTo>
                    <a:pt x="1083" y="64582"/>
                    <a:pt x="541" y="64227"/>
                    <a:pt x="541" y="63730"/>
                  </a:cubicBezTo>
                  <a:cubicBezTo>
                    <a:pt x="433" y="63445"/>
                    <a:pt x="433" y="63445"/>
                    <a:pt x="433" y="63445"/>
                  </a:cubicBezTo>
                  <a:cubicBezTo>
                    <a:pt x="433" y="63019"/>
                    <a:pt x="1083" y="62593"/>
                    <a:pt x="1732" y="62593"/>
                  </a:cubicBezTo>
                  <a:cubicBezTo>
                    <a:pt x="1732" y="62593"/>
                    <a:pt x="1732" y="62593"/>
                    <a:pt x="1732" y="62593"/>
                  </a:cubicBezTo>
                  <a:cubicBezTo>
                    <a:pt x="2490" y="62593"/>
                    <a:pt x="3032" y="63019"/>
                    <a:pt x="3032" y="63445"/>
                  </a:cubicBezTo>
                  <a:cubicBezTo>
                    <a:pt x="3140" y="63730"/>
                    <a:pt x="3140" y="63730"/>
                    <a:pt x="3140" y="63730"/>
                  </a:cubicBezTo>
                  <a:cubicBezTo>
                    <a:pt x="3140" y="64227"/>
                    <a:pt x="2490" y="64582"/>
                    <a:pt x="1841" y="64582"/>
                  </a:cubicBezTo>
                  <a:cubicBezTo>
                    <a:pt x="1841" y="64582"/>
                    <a:pt x="1841" y="64582"/>
                    <a:pt x="1841" y="64582"/>
                  </a:cubicBezTo>
                  <a:moveTo>
                    <a:pt x="118158" y="60319"/>
                  </a:moveTo>
                  <a:cubicBezTo>
                    <a:pt x="118158" y="60319"/>
                    <a:pt x="118158" y="60319"/>
                    <a:pt x="118158" y="60319"/>
                  </a:cubicBezTo>
                  <a:cubicBezTo>
                    <a:pt x="117400" y="60319"/>
                    <a:pt x="116859" y="59964"/>
                    <a:pt x="116859" y="59467"/>
                  </a:cubicBezTo>
                  <a:cubicBezTo>
                    <a:pt x="116859" y="59182"/>
                    <a:pt x="116859" y="59182"/>
                    <a:pt x="116859" y="59182"/>
                  </a:cubicBezTo>
                  <a:cubicBezTo>
                    <a:pt x="116859" y="58685"/>
                    <a:pt x="117509" y="58330"/>
                    <a:pt x="118158" y="58330"/>
                  </a:cubicBezTo>
                  <a:cubicBezTo>
                    <a:pt x="118158" y="58330"/>
                    <a:pt x="118158" y="58330"/>
                    <a:pt x="118158" y="58330"/>
                  </a:cubicBezTo>
                  <a:cubicBezTo>
                    <a:pt x="118916" y="58330"/>
                    <a:pt x="119458" y="58756"/>
                    <a:pt x="119458" y="59182"/>
                  </a:cubicBezTo>
                  <a:cubicBezTo>
                    <a:pt x="119458" y="59467"/>
                    <a:pt x="119458" y="59467"/>
                    <a:pt x="119458" y="59467"/>
                  </a:cubicBezTo>
                  <a:cubicBezTo>
                    <a:pt x="119458" y="59964"/>
                    <a:pt x="118916" y="60319"/>
                    <a:pt x="118158" y="60319"/>
                  </a:cubicBezTo>
                  <a:moveTo>
                    <a:pt x="1732" y="60319"/>
                  </a:moveTo>
                  <a:cubicBezTo>
                    <a:pt x="974" y="60319"/>
                    <a:pt x="433" y="59964"/>
                    <a:pt x="433" y="59467"/>
                  </a:cubicBezTo>
                  <a:cubicBezTo>
                    <a:pt x="433" y="59182"/>
                    <a:pt x="433" y="59182"/>
                    <a:pt x="433" y="59182"/>
                  </a:cubicBezTo>
                  <a:cubicBezTo>
                    <a:pt x="433" y="58756"/>
                    <a:pt x="974" y="58330"/>
                    <a:pt x="1732" y="58330"/>
                  </a:cubicBezTo>
                  <a:cubicBezTo>
                    <a:pt x="2382" y="58330"/>
                    <a:pt x="3032" y="58756"/>
                    <a:pt x="3032" y="59182"/>
                  </a:cubicBezTo>
                  <a:cubicBezTo>
                    <a:pt x="3032" y="59467"/>
                    <a:pt x="3032" y="59467"/>
                    <a:pt x="3032" y="59467"/>
                  </a:cubicBezTo>
                  <a:cubicBezTo>
                    <a:pt x="3032" y="59964"/>
                    <a:pt x="2490" y="60319"/>
                    <a:pt x="1732" y="60319"/>
                  </a:cubicBezTo>
                  <a:cubicBezTo>
                    <a:pt x="1732" y="60319"/>
                    <a:pt x="1732" y="60319"/>
                    <a:pt x="1732" y="60319"/>
                  </a:cubicBezTo>
                  <a:moveTo>
                    <a:pt x="118267" y="56056"/>
                  </a:moveTo>
                  <a:cubicBezTo>
                    <a:pt x="118267" y="56056"/>
                    <a:pt x="118267" y="56056"/>
                    <a:pt x="118267" y="56056"/>
                  </a:cubicBezTo>
                  <a:cubicBezTo>
                    <a:pt x="117509" y="56056"/>
                    <a:pt x="116967" y="55701"/>
                    <a:pt x="116967" y="55204"/>
                  </a:cubicBezTo>
                  <a:cubicBezTo>
                    <a:pt x="116967" y="54920"/>
                    <a:pt x="116967" y="54920"/>
                    <a:pt x="116967" y="54920"/>
                  </a:cubicBezTo>
                  <a:cubicBezTo>
                    <a:pt x="116967" y="54422"/>
                    <a:pt x="117509" y="54067"/>
                    <a:pt x="118267" y="54067"/>
                  </a:cubicBezTo>
                  <a:cubicBezTo>
                    <a:pt x="118267" y="54067"/>
                    <a:pt x="118267" y="54067"/>
                    <a:pt x="118267" y="54067"/>
                  </a:cubicBezTo>
                  <a:cubicBezTo>
                    <a:pt x="118916" y="54067"/>
                    <a:pt x="119566" y="54493"/>
                    <a:pt x="119566" y="54920"/>
                  </a:cubicBezTo>
                  <a:cubicBezTo>
                    <a:pt x="119566" y="55204"/>
                    <a:pt x="119566" y="55204"/>
                    <a:pt x="119566" y="55204"/>
                  </a:cubicBezTo>
                  <a:cubicBezTo>
                    <a:pt x="119566" y="55701"/>
                    <a:pt x="118916" y="56056"/>
                    <a:pt x="118267" y="56056"/>
                  </a:cubicBezTo>
                  <a:moveTo>
                    <a:pt x="433" y="55275"/>
                  </a:moveTo>
                  <a:cubicBezTo>
                    <a:pt x="1732" y="55204"/>
                    <a:pt x="1732" y="55204"/>
                    <a:pt x="1732" y="55204"/>
                  </a:cubicBezTo>
                  <a:cubicBezTo>
                    <a:pt x="433" y="55275"/>
                    <a:pt x="433" y="55275"/>
                    <a:pt x="433" y="55275"/>
                  </a:cubicBezTo>
                  <a:cubicBezTo>
                    <a:pt x="324" y="54991"/>
                    <a:pt x="324" y="54991"/>
                    <a:pt x="324" y="54991"/>
                  </a:cubicBezTo>
                  <a:cubicBezTo>
                    <a:pt x="324" y="54493"/>
                    <a:pt x="974" y="54067"/>
                    <a:pt x="1624" y="54067"/>
                  </a:cubicBezTo>
                  <a:cubicBezTo>
                    <a:pt x="2382" y="54067"/>
                    <a:pt x="2924" y="54493"/>
                    <a:pt x="2924" y="54920"/>
                  </a:cubicBezTo>
                  <a:cubicBezTo>
                    <a:pt x="3032" y="55204"/>
                    <a:pt x="3032" y="55204"/>
                    <a:pt x="3032" y="55204"/>
                  </a:cubicBezTo>
                  <a:cubicBezTo>
                    <a:pt x="433" y="55275"/>
                    <a:pt x="433" y="55275"/>
                    <a:pt x="433" y="55275"/>
                  </a:cubicBezTo>
                  <a:moveTo>
                    <a:pt x="118267" y="51793"/>
                  </a:moveTo>
                  <a:cubicBezTo>
                    <a:pt x="118267" y="51793"/>
                    <a:pt x="118267" y="51793"/>
                    <a:pt x="118267" y="51793"/>
                  </a:cubicBezTo>
                  <a:cubicBezTo>
                    <a:pt x="117509" y="51793"/>
                    <a:pt x="116967" y="51438"/>
                    <a:pt x="116967" y="50941"/>
                  </a:cubicBezTo>
                  <a:cubicBezTo>
                    <a:pt x="116967" y="50657"/>
                    <a:pt x="116967" y="50657"/>
                    <a:pt x="116967" y="50657"/>
                  </a:cubicBezTo>
                  <a:cubicBezTo>
                    <a:pt x="116967" y="50159"/>
                    <a:pt x="117617" y="49804"/>
                    <a:pt x="118267" y="49804"/>
                  </a:cubicBezTo>
                  <a:cubicBezTo>
                    <a:pt x="118267" y="49804"/>
                    <a:pt x="118267" y="49804"/>
                    <a:pt x="118267" y="49804"/>
                  </a:cubicBezTo>
                  <a:cubicBezTo>
                    <a:pt x="119025" y="49804"/>
                    <a:pt x="119566" y="50230"/>
                    <a:pt x="119566" y="50657"/>
                  </a:cubicBezTo>
                  <a:cubicBezTo>
                    <a:pt x="119566" y="50941"/>
                    <a:pt x="119566" y="50941"/>
                    <a:pt x="119566" y="50941"/>
                  </a:cubicBezTo>
                  <a:cubicBezTo>
                    <a:pt x="119566" y="51438"/>
                    <a:pt x="119025" y="51793"/>
                    <a:pt x="118267" y="51793"/>
                  </a:cubicBezTo>
                  <a:moveTo>
                    <a:pt x="324" y="51012"/>
                  </a:moveTo>
                  <a:cubicBezTo>
                    <a:pt x="1624" y="50941"/>
                    <a:pt x="1624" y="50941"/>
                    <a:pt x="1624" y="50941"/>
                  </a:cubicBezTo>
                  <a:cubicBezTo>
                    <a:pt x="324" y="50941"/>
                    <a:pt x="324" y="50941"/>
                    <a:pt x="324" y="50941"/>
                  </a:cubicBezTo>
                  <a:cubicBezTo>
                    <a:pt x="324" y="50657"/>
                    <a:pt x="324" y="50657"/>
                    <a:pt x="324" y="50657"/>
                  </a:cubicBezTo>
                  <a:cubicBezTo>
                    <a:pt x="324" y="50230"/>
                    <a:pt x="866" y="49804"/>
                    <a:pt x="1624" y="49804"/>
                  </a:cubicBezTo>
                  <a:cubicBezTo>
                    <a:pt x="2274" y="49804"/>
                    <a:pt x="2924" y="50230"/>
                    <a:pt x="2924" y="50657"/>
                  </a:cubicBezTo>
                  <a:cubicBezTo>
                    <a:pt x="2924" y="50941"/>
                    <a:pt x="2924" y="50941"/>
                    <a:pt x="2924" y="50941"/>
                  </a:cubicBezTo>
                  <a:cubicBezTo>
                    <a:pt x="324" y="51012"/>
                    <a:pt x="324" y="51012"/>
                    <a:pt x="324" y="51012"/>
                  </a:cubicBezTo>
                  <a:moveTo>
                    <a:pt x="118375" y="47531"/>
                  </a:moveTo>
                  <a:cubicBezTo>
                    <a:pt x="118375" y="47531"/>
                    <a:pt x="118375" y="47531"/>
                    <a:pt x="118375" y="47531"/>
                  </a:cubicBezTo>
                  <a:cubicBezTo>
                    <a:pt x="117617" y="47531"/>
                    <a:pt x="117075" y="47175"/>
                    <a:pt x="117075" y="46678"/>
                  </a:cubicBezTo>
                  <a:cubicBezTo>
                    <a:pt x="117075" y="46394"/>
                    <a:pt x="117075" y="46394"/>
                    <a:pt x="117075" y="46394"/>
                  </a:cubicBezTo>
                  <a:cubicBezTo>
                    <a:pt x="117075" y="45896"/>
                    <a:pt x="117617" y="45541"/>
                    <a:pt x="118375" y="45541"/>
                  </a:cubicBezTo>
                  <a:cubicBezTo>
                    <a:pt x="118375" y="45541"/>
                    <a:pt x="118375" y="45541"/>
                    <a:pt x="118375" y="45541"/>
                  </a:cubicBezTo>
                  <a:cubicBezTo>
                    <a:pt x="119025" y="45541"/>
                    <a:pt x="119675" y="45968"/>
                    <a:pt x="119675" y="46394"/>
                  </a:cubicBezTo>
                  <a:cubicBezTo>
                    <a:pt x="119675" y="46678"/>
                    <a:pt x="119675" y="46678"/>
                    <a:pt x="119675" y="46678"/>
                  </a:cubicBezTo>
                  <a:cubicBezTo>
                    <a:pt x="119675" y="47175"/>
                    <a:pt x="119025" y="47531"/>
                    <a:pt x="118375" y="47531"/>
                  </a:cubicBezTo>
                  <a:moveTo>
                    <a:pt x="1516" y="47531"/>
                  </a:moveTo>
                  <a:cubicBezTo>
                    <a:pt x="866" y="47531"/>
                    <a:pt x="324" y="47175"/>
                    <a:pt x="324" y="46678"/>
                  </a:cubicBezTo>
                  <a:cubicBezTo>
                    <a:pt x="216" y="46394"/>
                    <a:pt x="216" y="46394"/>
                    <a:pt x="216" y="46394"/>
                  </a:cubicBezTo>
                  <a:cubicBezTo>
                    <a:pt x="216" y="45968"/>
                    <a:pt x="866" y="45541"/>
                    <a:pt x="1516" y="45541"/>
                  </a:cubicBezTo>
                  <a:cubicBezTo>
                    <a:pt x="1516" y="45541"/>
                    <a:pt x="1516" y="45541"/>
                    <a:pt x="1516" y="45541"/>
                  </a:cubicBezTo>
                  <a:cubicBezTo>
                    <a:pt x="2274" y="45541"/>
                    <a:pt x="2815" y="45968"/>
                    <a:pt x="2815" y="46394"/>
                  </a:cubicBezTo>
                  <a:cubicBezTo>
                    <a:pt x="2924" y="46678"/>
                    <a:pt x="2924" y="46678"/>
                    <a:pt x="2924" y="46678"/>
                  </a:cubicBezTo>
                  <a:cubicBezTo>
                    <a:pt x="2924" y="47175"/>
                    <a:pt x="2274" y="47531"/>
                    <a:pt x="1624" y="47531"/>
                  </a:cubicBezTo>
                  <a:cubicBezTo>
                    <a:pt x="1516" y="47531"/>
                    <a:pt x="1516" y="47531"/>
                    <a:pt x="1516" y="47531"/>
                  </a:cubicBezTo>
                  <a:moveTo>
                    <a:pt x="118375" y="43268"/>
                  </a:moveTo>
                  <a:cubicBezTo>
                    <a:pt x="118375" y="43268"/>
                    <a:pt x="118375" y="43268"/>
                    <a:pt x="118375" y="43268"/>
                  </a:cubicBezTo>
                  <a:cubicBezTo>
                    <a:pt x="117725" y="43268"/>
                    <a:pt x="117075" y="42912"/>
                    <a:pt x="117075" y="42415"/>
                  </a:cubicBezTo>
                  <a:cubicBezTo>
                    <a:pt x="117075" y="42131"/>
                    <a:pt x="117075" y="42131"/>
                    <a:pt x="117075" y="42131"/>
                  </a:cubicBezTo>
                  <a:cubicBezTo>
                    <a:pt x="117075" y="41705"/>
                    <a:pt x="117725" y="41349"/>
                    <a:pt x="118375" y="41349"/>
                  </a:cubicBezTo>
                  <a:cubicBezTo>
                    <a:pt x="119133" y="41349"/>
                    <a:pt x="119675" y="41705"/>
                    <a:pt x="119675" y="42202"/>
                  </a:cubicBezTo>
                  <a:cubicBezTo>
                    <a:pt x="119675" y="42415"/>
                    <a:pt x="119675" y="42415"/>
                    <a:pt x="119675" y="42415"/>
                  </a:cubicBezTo>
                  <a:cubicBezTo>
                    <a:pt x="119675" y="42912"/>
                    <a:pt x="119133" y="43268"/>
                    <a:pt x="118375" y="43268"/>
                  </a:cubicBezTo>
                  <a:moveTo>
                    <a:pt x="1516" y="43268"/>
                  </a:moveTo>
                  <a:cubicBezTo>
                    <a:pt x="758" y="43268"/>
                    <a:pt x="216" y="42912"/>
                    <a:pt x="216" y="42415"/>
                  </a:cubicBezTo>
                  <a:cubicBezTo>
                    <a:pt x="216" y="42131"/>
                    <a:pt x="216" y="42131"/>
                    <a:pt x="216" y="42131"/>
                  </a:cubicBezTo>
                  <a:cubicBezTo>
                    <a:pt x="216" y="41705"/>
                    <a:pt x="758" y="41278"/>
                    <a:pt x="1516" y="41278"/>
                  </a:cubicBezTo>
                  <a:cubicBezTo>
                    <a:pt x="2166" y="41278"/>
                    <a:pt x="2815" y="41705"/>
                    <a:pt x="2815" y="42131"/>
                  </a:cubicBezTo>
                  <a:cubicBezTo>
                    <a:pt x="2815" y="42415"/>
                    <a:pt x="2815" y="42415"/>
                    <a:pt x="2815" y="42415"/>
                  </a:cubicBezTo>
                  <a:cubicBezTo>
                    <a:pt x="2815" y="42912"/>
                    <a:pt x="2274" y="43268"/>
                    <a:pt x="1516" y="43268"/>
                  </a:cubicBezTo>
                  <a:cubicBezTo>
                    <a:pt x="1516" y="43268"/>
                    <a:pt x="1516" y="43268"/>
                    <a:pt x="1516" y="43268"/>
                  </a:cubicBezTo>
                  <a:moveTo>
                    <a:pt x="118483" y="39005"/>
                  </a:moveTo>
                  <a:cubicBezTo>
                    <a:pt x="118483" y="39005"/>
                    <a:pt x="118483" y="39005"/>
                    <a:pt x="118483" y="39005"/>
                  </a:cubicBezTo>
                  <a:cubicBezTo>
                    <a:pt x="117725" y="39005"/>
                    <a:pt x="117184" y="38650"/>
                    <a:pt x="117184" y="38152"/>
                  </a:cubicBezTo>
                  <a:cubicBezTo>
                    <a:pt x="117184" y="37868"/>
                    <a:pt x="117184" y="37868"/>
                    <a:pt x="117184" y="37868"/>
                  </a:cubicBezTo>
                  <a:cubicBezTo>
                    <a:pt x="117184" y="37371"/>
                    <a:pt x="117725" y="37015"/>
                    <a:pt x="118483" y="37015"/>
                  </a:cubicBezTo>
                  <a:cubicBezTo>
                    <a:pt x="118483" y="37015"/>
                    <a:pt x="118483" y="37015"/>
                    <a:pt x="118483" y="37015"/>
                  </a:cubicBezTo>
                  <a:cubicBezTo>
                    <a:pt x="119241" y="37015"/>
                    <a:pt x="119783" y="37442"/>
                    <a:pt x="119783" y="37868"/>
                  </a:cubicBezTo>
                  <a:cubicBezTo>
                    <a:pt x="119783" y="38152"/>
                    <a:pt x="119783" y="38152"/>
                    <a:pt x="119783" y="38152"/>
                  </a:cubicBezTo>
                  <a:cubicBezTo>
                    <a:pt x="119783" y="38650"/>
                    <a:pt x="119133" y="39005"/>
                    <a:pt x="118483" y="39005"/>
                  </a:cubicBezTo>
                  <a:moveTo>
                    <a:pt x="1407" y="39005"/>
                  </a:moveTo>
                  <a:cubicBezTo>
                    <a:pt x="758" y="39005"/>
                    <a:pt x="108" y="38650"/>
                    <a:pt x="108" y="38152"/>
                  </a:cubicBezTo>
                  <a:cubicBezTo>
                    <a:pt x="108" y="37868"/>
                    <a:pt x="108" y="37868"/>
                    <a:pt x="108" y="37868"/>
                  </a:cubicBezTo>
                  <a:cubicBezTo>
                    <a:pt x="108" y="37442"/>
                    <a:pt x="758" y="37015"/>
                    <a:pt x="1407" y="37015"/>
                  </a:cubicBezTo>
                  <a:cubicBezTo>
                    <a:pt x="2166" y="37015"/>
                    <a:pt x="2707" y="37442"/>
                    <a:pt x="2707" y="37868"/>
                  </a:cubicBezTo>
                  <a:cubicBezTo>
                    <a:pt x="2707" y="38152"/>
                    <a:pt x="2707" y="38152"/>
                    <a:pt x="2707" y="38152"/>
                  </a:cubicBezTo>
                  <a:cubicBezTo>
                    <a:pt x="2707" y="38650"/>
                    <a:pt x="2166" y="39005"/>
                    <a:pt x="1516" y="39005"/>
                  </a:cubicBezTo>
                  <a:cubicBezTo>
                    <a:pt x="1407" y="39005"/>
                    <a:pt x="1407" y="39005"/>
                    <a:pt x="1407" y="39005"/>
                  </a:cubicBezTo>
                  <a:moveTo>
                    <a:pt x="118483" y="34742"/>
                  </a:moveTo>
                  <a:cubicBezTo>
                    <a:pt x="118483" y="34742"/>
                    <a:pt x="118483" y="34742"/>
                    <a:pt x="118483" y="34742"/>
                  </a:cubicBezTo>
                  <a:cubicBezTo>
                    <a:pt x="117833" y="34742"/>
                    <a:pt x="117184" y="34387"/>
                    <a:pt x="117184" y="33889"/>
                  </a:cubicBezTo>
                  <a:cubicBezTo>
                    <a:pt x="117184" y="33605"/>
                    <a:pt x="117184" y="33605"/>
                    <a:pt x="117184" y="33605"/>
                  </a:cubicBezTo>
                  <a:cubicBezTo>
                    <a:pt x="119783" y="33676"/>
                    <a:pt x="119783" y="33676"/>
                    <a:pt x="119783" y="33676"/>
                  </a:cubicBezTo>
                  <a:cubicBezTo>
                    <a:pt x="119783" y="33889"/>
                    <a:pt x="119783" y="33889"/>
                    <a:pt x="119783" y="33889"/>
                  </a:cubicBezTo>
                  <a:cubicBezTo>
                    <a:pt x="119783" y="34387"/>
                    <a:pt x="119241" y="34742"/>
                    <a:pt x="118483" y="34742"/>
                  </a:cubicBezTo>
                  <a:moveTo>
                    <a:pt x="1407" y="34742"/>
                  </a:moveTo>
                  <a:cubicBezTo>
                    <a:pt x="649" y="34742"/>
                    <a:pt x="108" y="34387"/>
                    <a:pt x="108" y="33889"/>
                  </a:cubicBezTo>
                  <a:cubicBezTo>
                    <a:pt x="108" y="33676"/>
                    <a:pt x="108" y="33676"/>
                    <a:pt x="108" y="33676"/>
                  </a:cubicBezTo>
                  <a:cubicBezTo>
                    <a:pt x="108" y="33179"/>
                    <a:pt x="649" y="32824"/>
                    <a:pt x="1407" y="32753"/>
                  </a:cubicBezTo>
                  <a:cubicBezTo>
                    <a:pt x="2057" y="32753"/>
                    <a:pt x="2707" y="33179"/>
                    <a:pt x="2707" y="33605"/>
                  </a:cubicBezTo>
                  <a:cubicBezTo>
                    <a:pt x="2707" y="33889"/>
                    <a:pt x="2707" y="33889"/>
                    <a:pt x="2707" y="33889"/>
                  </a:cubicBezTo>
                  <a:cubicBezTo>
                    <a:pt x="2707" y="34387"/>
                    <a:pt x="2166" y="34742"/>
                    <a:pt x="1407" y="34742"/>
                  </a:cubicBezTo>
                  <a:cubicBezTo>
                    <a:pt x="1407" y="34742"/>
                    <a:pt x="1407" y="34742"/>
                    <a:pt x="1407" y="34742"/>
                  </a:cubicBezTo>
                  <a:moveTo>
                    <a:pt x="118592" y="30479"/>
                  </a:moveTo>
                  <a:cubicBezTo>
                    <a:pt x="118592" y="30479"/>
                    <a:pt x="118592" y="30479"/>
                    <a:pt x="118592" y="30479"/>
                  </a:cubicBezTo>
                  <a:cubicBezTo>
                    <a:pt x="117833" y="30479"/>
                    <a:pt x="117292" y="30124"/>
                    <a:pt x="117292" y="29626"/>
                  </a:cubicBezTo>
                  <a:cubicBezTo>
                    <a:pt x="117292" y="29342"/>
                    <a:pt x="117292" y="29342"/>
                    <a:pt x="117292" y="29342"/>
                  </a:cubicBezTo>
                  <a:cubicBezTo>
                    <a:pt x="117292" y="28845"/>
                    <a:pt x="117833" y="28490"/>
                    <a:pt x="118592" y="28490"/>
                  </a:cubicBezTo>
                  <a:cubicBezTo>
                    <a:pt x="118592" y="28490"/>
                    <a:pt x="118592" y="28490"/>
                    <a:pt x="118592" y="28490"/>
                  </a:cubicBezTo>
                  <a:cubicBezTo>
                    <a:pt x="119350" y="28490"/>
                    <a:pt x="119891" y="28916"/>
                    <a:pt x="119891" y="29413"/>
                  </a:cubicBezTo>
                  <a:cubicBezTo>
                    <a:pt x="119891" y="29626"/>
                    <a:pt x="119891" y="29626"/>
                    <a:pt x="119891" y="29626"/>
                  </a:cubicBezTo>
                  <a:cubicBezTo>
                    <a:pt x="119891" y="30124"/>
                    <a:pt x="119241" y="30479"/>
                    <a:pt x="118592" y="30479"/>
                  </a:cubicBezTo>
                  <a:moveTo>
                    <a:pt x="0" y="29698"/>
                  </a:moveTo>
                  <a:cubicBezTo>
                    <a:pt x="1299" y="29698"/>
                    <a:pt x="1299" y="29698"/>
                    <a:pt x="1299" y="29698"/>
                  </a:cubicBezTo>
                  <a:cubicBezTo>
                    <a:pt x="0" y="29698"/>
                    <a:pt x="0" y="29698"/>
                    <a:pt x="0" y="29698"/>
                  </a:cubicBezTo>
                  <a:cubicBezTo>
                    <a:pt x="0" y="29342"/>
                    <a:pt x="0" y="29342"/>
                    <a:pt x="0" y="29342"/>
                  </a:cubicBezTo>
                  <a:cubicBezTo>
                    <a:pt x="0" y="28916"/>
                    <a:pt x="649" y="28490"/>
                    <a:pt x="1299" y="28490"/>
                  </a:cubicBezTo>
                  <a:cubicBezTo>
                    <a:pt x="1299" y="28490"/>
                    <a:pt x="1299" y="28490"/>
                    <a:pt x="1299" y="28490"/>
                  </a:cubicBezTo>
                  <a:cubicBezTo>
                    <a:pt x="2057" y="28490"/>
                    <a:pt x="2599" y="28916"/>
                    <a:pt x="2599" y="29342"/>
                  </a:cubicBezTo>
                  <a:cubicBezTo>
                    <a:pt x="2599" y="29626"/>
                    <a:pt x="2599" y="29626"/>
                    <a:pt x="2599" y="29626"/>
                  </a:cubicBezTo>
                  <a:cubicBezTo>
                    <a:pt x="0" y="29698"/>
                    <a:pt x="0" y="29698"/>
                    <a:pt x="0" y="29698"/>
                  </a:cubicBezTo>
                  <a:moveTo>
                    <a:pt x="118700" y="26216"/>
                  </a:moveTo>
                  <a:cubicBezTo>
                    <a:pt x="118592" y="26216"/>
                    <a:pt x="118592" y="26216"/>
                    <a:pt x="118592" y="26216"/>
                  </a:cubicBezTo>
                  <a:cubicBezTo>
                    <a:pt x="117942" y="26216"/>
                    <a:pt x="117292" y="25861"/>
                    <a:pt x="117400" y="25364"/>
                  </a:cubicBezTo>
                  <a:cubicBezTo>
                    <a:pt x="117400" y="25079"/>
                    <a:pt x="117400" y="25079"/>
                    <a:pt x="117400" y="25079"/>
                  </a:cubicBezTo>
                  <a:cubicBezTo>
                    <a:pt x="117400" y="24653"/>
                    <a:pt x="117942" y="24298"/>
                    <a:pt x="118700" y="24298"/>
                  </a:cubicBezTo>
                  <a:cubicBezTo>
                    <a:pt x="119350" y="24298"/>
                    <a:pt x="120000" y="24653"/>
                    <a:pt x="120000" y="25150"/>
                  </a:cubicBezTo>
                  <a:cubicBezTo>
                    <a:pt x="120000" y="25364"/>
                    <a:pt x="120000" y="25364"/>
                    <a:pt x="120000" y="25364"/>
                  </a:cubicBezTo>
                  <a:cubicBezTo>
                    <a:pt x="119891" y="25861"/>
                    <a:pt x="119350" y="26216"/>
                    <a:pt x="118700" y="26216"/>
                  </a:cubicBezTo>
                  <a:moveTo>
                    <a:pt x="1299" y="26216"/>
                  </a:moveTo>
                  <a:cubicBezTo>
                    <a:pt x="541" y="26216"/>
                    <a:pt x="0" y="25861"/>
                    <a:pt x="0" y="25364"/>
                  </a:cubicBezTo>
                  <a:cubicBezTo>
                    <a:pt x="0" y="25150"/>
                    <a:pt x="0" y="25150"/>
                    <a:pt x="0" y="25150"/>
                  </a:cubicBezTo>
                  <a:cubicBezTo>
                    <a:pt x="0" y="24653"/>
                    <a:pt x="541" y="24298"/>
                    <a:pt x="1299" y="24227"/>
                  </a:cubicBezTo>
                  <a:cubicBezTo>
                    <a:pt x="1949" y="24227"/>
                    <a:pt x="2599" y="24653"/>
                    <a:pt x="2599" y="25079"/>
                  </a:cubicBezTo>
                  <a:cubicBezTo>
                    <a:pt x="2599" y="25364"/>
                    <a:pt x="2599" y="25364"/>
                    <a:pt x="2599" y="25364"/>
                  </a:cubicBezTo>
                  <a:cubicBezTo>
                    <a:pt x="2599" y="25861"/>
                    <a:pt x="1949" y="26216"/>
                    <a:pt x="1299" y="26216"/>
                  </a:cubicBezTo>
                  <a:cubicBezTo>
                    <a:pt x="1299" y="26216"/>
                    <a:pt x="1299" y="26216"/>
                    <a:pt x="1299" y="26216"/>
                  </a:cubicBezTo>
                  <a:moveTo>
                    <a:pt x="117725" y="22238"/>
                  </a:moveTo>
                  <a:cubicBezTo>
                    <a:pt x="117292" y="22238"/>
                    <a:pt x="116967" y="22095"/>
                    <a:pt x="116642" y="21811"/>
                  </a:cubicBezTo>
                  <a:cubicBezTo>
                    <a:pt x="116425" y="21598"/>
                    <a:pt x="116425" y="21598"/>
                    <a:pt x="116425" y="21598"/>
                  </a:cubicBezTo>
                  <a:cubicBezTo>
                    <a:pt x="115992" y="21243"/>
                    <a:pt x="116209" y="20674"/>
                    <a:pt x="116750" y="20390"/>
                  </a:cubicBezTo>
                  <a:cubicBezTo>
                    <a:pt x="117292" y="20177"/>
                    <a:pt x="118158" y="20248"/>
                    <a:pt x="118592" y="20603"/>
                  </a:cubicBezTo>
                  <a:cubicBezTo>
                    <a:pt x="118808" y="20888"/>
                    <a:pt x="118808" y="20888"/>
                    <a:pt x="118808" y="20888"/>
                  </a:cubicBezTo>
                  <a:cubicBezTo>
                    <a:pt x="119241" y="21243"/>
                    <a:pt x="119025" y="21811"/>
                    <a:pt x="118483" y="22024"/>
                  </a:cubicBezTo>
                  <a:cubicBezTo>
                    <a:pt x="118267" y="22166"/>
                    <a:pt x="118050" y="22238"/>
                    <a:pt x="117725" y="22238"/>
                  </a:cubicBezTo>
                  <a:moveTo>
                    <a:pt x="2166" y="22166"/>
                  </a:moveTo>
                  <a:cubicBezTo>
                    <a:pt x="1949" y="22166"/>
                    <a:pt x="1732" y="22166"/>
                    <a:pt x="1516" y="22024"/>
                  </a:cubicBezTo>
                  <a:cubicBezTo>
                    <a:pt x="866" y="21811"/>
                    <a:pt x="758" y="21243"/>
                    <a:pt x="1083" y="20888"/>
                  </a:cubicBezTo>
                  <a:cubicBezTo>
                    <a:pt x="1407" y="20603"/>
                    <a:pt x="1407" y="20603"/>
                    <a:pt x="1407" y="20603"/>
                  </a:cubicBezTo>
                  <a:cubicBezTo>
                    <a:pt x="1732" y="20248"/>
                    <a:pt x="2599" y="20106"/>
                    <a:pt x="3140" y="20390"/>
                  </a:cubicBezTo>
                  <a:cubicBezTo>
                    <a:pt x="3790" y="20674"/>
                    <a:pt x="3898" y="21172"/>
                    <a:pt x="3574" y="21598"/>
                  </a:cubicBezTo>
                  <a:cubicBezTo>
                    <a:pt x="3249" y="21811"/>
                    <a:pt x="3249" y="21811"/>
                    <a:pt x="3249" y="21811"/>
                  </a:cubicBezTo>
                  <a:cubicBezTo>
                    <a:pt x="3032" y="22095"/>
                    <a:pt x="2599" y="22166"/>
                    <a:pt x="2166" y="22166"/>
                  </a:cubicBezTo>
                  <a:moveTo>
                    <a:pt x="113826" y="18827"/>
                  </a:moveTo>
                  <a:cubicBezTo>
                    <a:pt x="113501" y="18827"/>
                    <a:pt x="113068" y="18685"/>
                    <a:pt x="112851" y="18472"/>
                  </a:cubicBezTo>
                  <a:cubicBezTo>
                    <a:pt x="112635" y="18259"/>
                    <a:pt x="112635" y="18259"/>
                    <a:pt x="112635" y="18259"/>
                  </a:cubicBezTo>
                  <a:cubicBezTo>
                    <a:pt x="112093" y="17904"/>
                    <a:pt x="112202" y="17335"/>
                    <a:pt x="112743" y="17051"/>
                  </a:cubicBezTo>
                  <a:cubicBezTo>
                    <a:pt x="113285" y="16767"/>
                    <a:pt x="114151" y="16838"/>
                    <a:pt x="114584" y="17193"/>
                  </a:cubicBezTo>
                  <a:cubicBezTo>
                    <a:pt x="114909" y="17406"/>
                    <a:pt x="114909" y="17406"/>
                    <a:pt x="114909" y="17406"/>
                  </a:cubicBezTo>
                  <a:cubicBezTo>
                    <a:pt x="115342" y="17761"/>
                    <a:pt x="115234" y="18330"/>
                    <a:pt x="114693" y="18614"/>
                  </a:cubicBezTo>
                  <a:cubicBezTo>
                    <a:pt x="114476" y="18756"/>
                    <a:pt x="114151" y="18827"/>
                    <a:pt x="113826" y="18827"/>
                  </a:cubicBezTo>
                  <a:moveTo>
                    <a:pt x="6064" y="18756"/>
                  </a:moveTo>
                  <a:cubicBezTo>
                    <a:pt x="5848" y="18756"/>
                    <a:pt x="5523" y="18685"/>
                    <a:pt x="5306" y="18614"/>
                  </a:cubicBezTo>
                  <a:cubicBezTo>
                    <a:pt x="4657" y="18259"/>
                    <a:pt x="4657" y="17761"/>
                    <a:pt x="5090" y="17406"/>
                  </a:cubicBezTo>
                  <a:cubicBezTo>
                    <a:pt x="5306" y="17193"/>
                    <a:pt x="5306" y="17193"/>
                    <a:pt x="5306" y="17193"/>
                  </a:cubicBezTo>
                  <a:cubicBezTo>
                    <a:pt x="5848" y="16838"/>
                    <a:pt x="6606" y="16767"/>
                    <a:pt x="7148" y="17051"/>
                  </a:cubicBezTo>
                  <a:cubicBezTo>
                    <a:pt x="7689" y="17335"/>
                    <a:pt x="7797" y="17904"/>
                    <a:pt x="7364" y="18259"/>
                  </a:cubicBezTo>
                  <a:cubicBezTo>
                    <a:pt x="7039" y="18472"/>
                    <a:pt x="7039" y="18472"/>
                    <a:pt x="7039" y="18472"/>
                  </a:cubicBezTo>
                  <a:cubicBezTo>
                    <a:pt x="6823" y="18685"/>
                    <a:pt x="6498" y="18756"/>
                    <a:pt x="6064" y="18756"/>
                  </a:cubicBezTo>
                  <a:moveTo>
                    <a:pt x="109602" y="15630"/>
                  </a:moveTo>
                  <a:cubicBezTo>
                    <a:pt x="109169" y="15630"/>
                    <a:pt x="108844" y="15488"/>
                    <a:pt x="108628" y="15346"/>
                  </a:cubicBezTo>
                  <a:cubicBezTo>
                    <a:pt x="108303" y="15133"/>
                    <a:pt x="108303" y="15133"/>
                    <a:pt x="108303" y="15133"/>
                  </a:cubicBezTo>
                  <a:cubicBezTo>
                    <a:pt x="107870" y="14777"/>
                    <a:pt x="107870" y="14280"/>
                    <a:pt x="108303" y="13925"/>
                  </a:cubicBezTo>
                  <a:cubicBezTo>
                    <a:pt x="108844" y="13641"/>
                    <a:pt x="109711" y="13641"/>
                    <a:pt x="110144" y="13925"/>
                  </a:cubicBezTo>
                  <a:cubicBezTo>
                    <a:pt x="110469" y="14138"/>
                    <a:pt x="110469" y="14138"/>
                    <a:pt x="110469" y="14138"/>
                  </a:cubicBezTo>
                  <a:cubicBezTo>
                    <a:pt x="111010" y="14493"/>
                    <a:pt x="111010" y="15062"/>
                    <a:pt x="110469" y="15346"/>
                  </a:cubicBezTo>
                  <a:cubicBezTo>
                    <a:pt x="110252" y="15559"/>
                    <a:pt x="109927" y="15630"/>
                    <a:pt x="109602" y="15630"/>
                  </a:cubicBezTo>
                  <a:moveTo>
                    <a:pt x="10397" y="15559"/>
                  </a:moveTo>
                  <a:cubicBezTo>
                    <a:pt x="10072" y="15559"/>
                    <a:pt x="9747" y="15488"/>
                    <a:pt x="9530" y="15346"/>
                  </a:cubicBezTo>
                  <a:cubicBezTo>
                    <a:pt x="8989" y="14991"/>
                    <a:pt x="8989" y="14493"/>
                    <a:pt x="9422" y="14138"/>
                  </a:cubicBezTo>
                  <a:cubicBezTo>
                    <a:pt x="9747" y="13925"/>
                    <a:pt x="9747" y="13925"/>
                    <a:pt x="9747" y="13925"/>
                  </a:cubicBezTo>
                  <a:cubicBezTo>
                    <a:pt x="10288" y="13570"/>
                    <a:pt x="11046" y="13570"/>
                    <a:pt x="11588" y="13925"/>
                  </a:cubicBezTo>
                  <a:cubicBezTo>
                    <a:pt x="12129" y="14280"/>
                    <a:pt x="12129" y="14777"/>
                    <a:pt x="11588" y="15133"/>
                  </a:cubicBezTo>
                  <a:cubicBezTo>
                    <a:pt x="11371" y="15346"/>
                    <a:pt x="11371" y="15346"/>
                    <a:pt x="11371" y="15346"/>
                  </a:cubicBezTo>
                  <a:cubicBezTo>
                    <a:pt x="11046" y="15488"/>
                    <a:pt x="10722" y="15559"/>
                    <a:pt x="10397" y="15559"/>
                  </a:cubicBezTo>
                  <a:moveTo>
                    <a:pt x="104837" y="12717"/>
                  </a:moveTo>
                  <a:cubicBezTo>
                    <a:pt x="104512" y="12717"/>
                    <a:pt x="104187" y="12646"/>
                    <a:pt x="103971" y="12504"/>
                  </a:cubicBezTo>
                  <a:cubicBezTo>
                    <a:pt x="103646" y="12291"/>
                    <a:pt x="103646" y="12291"/>
                    <a:pt x="103646" y="12291"/>
                  </a:cubicBezTo>
                  <a:cubicBezTo>
                    <a:pt x="103104" y="12007"/>
                    <a:pt x="103104" y="11438"/>
                    <a:pt x="103537" y="11083"/>
                  </a:cubicBezTo>
                  <a:cubicBezTo>
                    <a:pt x="103971" y="10728"/>
                    <a:pt x="104837" y="10728"/>
                    <a:pt x="105379" y="11012"/>
                  </a:cubicBezTo>
                  <a:cubicBezTo>
                    <a:pt x="105703" y="11154"/>
                    <a:pt x="105703" y="11154"/>
                    <a:pt x="105703" y="11154"/>
                  </a:cubicBezTo>
                  <a:cubicBezTo>
                    <a:pt x="106245" y="11509"/>
                    <a:pt x="106245" y="12007"/>
                    <a:pt x="105812" y="12362"/>
                  </a:cubicBezTo>
                  <a:cubicBezTo>
                    <a:pt x="105595" y="12575"/>
                    <a:pt x="105162" y="12717"/>
                    <a:pt x="104837" y="12717"/>
                  </a:cubicBezTo>
                  <a:moveTo>
                    <a:pt x="15162" y="12646"/>
                  </a:moveTo>
                  <a:cubicBezTo>
                    <a:pt x="14729" y="12646"/>
                    <a:pt x="14404" y="12575"/>
                    <a:pt x="14187" y="12362"/>
                  </a:cubicBezTo>
                  <a:cubicBezTo>
                    <a:pt x="13646" y="12007"/>
                    <a:pt x="13754" y="11509"/>
                    <a:pt x="14296" y="11154"/>
                  </a:cubicBezTo>
                  <a:cubicBezTo>
                    <a:pt x="14620" y="11012"/>
                    <a:pt x="14620" y="11012"/>
                    <a:pt x="14620" y="11012"/>
                  </a:cubicBezTo>
                  <a:cubicBezTo>
                    <a:pt x="15162" y="10657"/>
                    <a:pt x="16028" y="10728"/>
                    <a:pt x="16462" y="11083"/>
                  </a:cubicBezTo>
                  <a:cubicBezTo>
                    <a:pt x="16895" y="11438"/>
                    <a:pt x="16895" y="12007"/>
                    <a:pt x="16245" y="12291"/>
                  </a:cubicBezTo>
                  <a:cubicBezTo>
                    <a:pt x="15920" y="12433"/>
                    <a:pt x="15920" y="12433"/>
                    <a:pt x="15920" y="12433"/>
                  </a:cubicBezTo>
                  <a:cubicBezTo>
                    <a:pt x="15703" y="12575"/>
                    <a:pt x="15379" y="12646"/>
                    <a:pt x="15162" y="12646"/>
                  </a:cubicBezTo>
                  <a:moveTo>
                    <a:pt x="99747" y="10088"/>
                  </a:moveTo>
                  <a:cubicBezTo>
                    <a:pt x="99422" y="10088"/>
                    <a:pt x="99205" y="10017"/>
                    <a:pt x="98989" y="9875"/>
                  </a:cubicBezTo>
                  <a:cubicBezTo>
                    <a:pt x="98664" y="9733"/>
                    <a:pt x="98664" y="9733"/>
                    <a:pt x="98664" y="9733"/>
                  </a:cubicBezTo>
                  <a:cubicBezTo>
                    <a:pt x="98014" y="9449"/>
                    <a:pt x="97906" y="8952"/>
                    <a:pt x="98339" y="8525"/>
                  </a:cubicBezTo>
                  <a:cubicBezTo>
                    <a:pt x="98772" y="8170"/>
                    <a:pt x="99530" y="8099"/>
                    <a:pt x="100180" y="8312"/>
                  </a:cubicBezTo>
                  <a:cubicBezTo>
                    <a:pt x="100505" y="8525"/>
                    <a:pt x="100505" y="8525"/>
                    <a:pt x="100505" y="8525"/>
                  </a:cubicBezTo>
                  <a:cubicBezTo>
                    <a:pt x="101046" y="8809"/>
                    <a:pt x="101263" y="9307"/>
                    <a:pt x="100830" y="9662"/>
                  </a:cubicBezTo>
                  <a:cubicBezTo>
                    <a:pt x="100505" y="9946"/>
                    <a:pt x="100180" y="10088"/>
                    <a:pt x="99747" y="10088"/>
                  </a:cubicBezTo>
                  <a:moveTo>
                    <a:pt x="20252" y="10017"/>
                  </a:moveTo>
                  <a:cubicBezTo>
                    <a:pt x="19819" y="10017"/>
                    <a:pt x="19386" y="9946"/>
                    <a:pt x="19169" y="9662"/>
                  </a:cubicBezTo>
                  <a:cubicBezTo>
                    <a:pt x="18736" y="9307"/>
                    <a:pt x="18844" y="8738"/>
                    <a:pt x="19494" y="8454"/>
                  </a:cubicBezTo>
                  <a:cubicBezTo>
                    <a:pt x="19819" y="8312"/>
                    <a:pt x="19819" y="8312"/>
                    <a:pt x="19819" y="8312"/>
                  </a:cubicBezTo>
                  <a:cubicBezTo>
                    <a:pt x="20469" y="8028"/>
                    <a:pt x="21227" y="8170"/>
                    <a:pt x="21660" y="8525"/>
                  </a:cubicBezTo>
                  <a:cubicBezTo>
                    <a:pt x="22093" y="8880"/>
                    <a:pt x="21877" y="9449"/>
                    <a:pt x="21335" y="9733"/>
                  </a:cubicBezTo>
                  <a:cubicBezTo>
                    <a:pt x="21010" y="9875"/>
                    <a:pt x="21010" y="9875"/>
                    <a:pt x="21010" y="9875"/>
                  </a:cubicBezTo>
                  <a:cubicBezTo>
                    <a:pt x="20794" y="10017"/>
                    <a:pt x="20469" y="10017"/>
                    <a:pt x="20252" y="10017"/>
                  </a:cubicBezTo>
                  <a:moveTo>
                    <a:pt x="94332" y="7744"/>
                  </a:moveTo>
                  <a:cubicBezTo>
                    <a:pt x="94115" y="7744"/>
                    <a:pt x="93790" y="7673"/>
                    <a:pt x="93682" y="7602"/>
                  </a:cubicBezTo>
                  <a:cubicBezTo>
                    <a:pt x="93249" y="7460"/>
                    <a:pt x="93249" y="7460"/>
                    <a:pt x="93249" y="7460"/>
                  </a:cubicBezTo>
                  <a:cubicBezTo>
                    <a:pt x="92599" y="7246"/>
                    <a:pt x="92382" y="6749"/>
                    <a:pt x="92815" y="6323"/>
                  </a:cubicBezTo>
                  <a:cubicBezTo>
                    <a:pt x="93140" y="5896"/>
                    <a:pt x="93898" y="5754"/>
                    <a:pt x="94548" y="6039"/>
                  </a:cubicBezTo>
                  <a:cubicBezTo>
                    <a:pt x="94981" y="6181"/>
                    <a:pt x="94981" y="6181"/>
                    <a:pt x="94981" y="6181"/>
                  </a:cubicBezTo>
                  <a:cubicBezTo>
                    <a:pt x="95523" y="6394"/>
                    <a:pt x="95740" y="6891"/>
                    <a:pt x="95415" y="7317"/>
                  </a:cubicBezTo>
                  <a:cubicBezTo>
                    <a:pt x="95198" y="7602"/>
                    <a:pt x="94765" y="7744"/>
                    <a:pt x="94332" y="7744"/>
                  </a:cubicBezTo>
                  <a:moveTo>
                    <a:pt x="25667" y="7744"/>
                  </a:moveTo>
                  <a:cubicBezTo>
                    <a:pt x="25234" y="7744"/>
                    <a:pt x="24801" y="7602"/>
                    <a:pt x="24584" y="7317"/>
                  </a:cubicBezTo>
                  <a:cubicBezTo>
                    <a:pt x="24151" y="6891"/>
                    <a:pt x="24368" y="6394"/>
                    <a:pt x="25018" y="6110"/>
                  </a:cubicBezTo>
                  <a:cubicBezTo>
                    <a:pt x="25451" y="5968"/>
                    <a:pt x="25451" y="5968"/>
                    <a:pt x="25451" y="5968"/>
                  </a:cubicBezTo>
                  <a:cubicBezTo>
                    <a:pt x="25992" y="5754"/>
                    <a:pt x="26859" y="5896"/>
                    <a:pt x="27184" y="6323"/>
                  </a:cubicBezTo>
                  <a:cubicBezTo>
                    <a:pt x="27509" y="6749"/>
                    <a:pt x="27292" y="7246"/>
                    <a:pt x="26750" y="7460"/>
                  </a:cubicBezTo>
                  <a:cubicBezTo>
                    <a:pt x="26317" y="7602"/>
                    <a:pt x="26317" y="7602"/>
                    <a:pt x="26317" y="7602"/>
                  </a:cubicBezTo>
                  <a:cubicBezTo>
                    <a:pt x="26101" y="7673"/>
                    <a:pt x="25884" y="7744"/>
                    <a:pt x="25667" y="7744"/>
                  </a:cubicBezTo>
                  <a:moveTo>
                    <a:pt x="88483" y="5754"/>
                  </a:moveTo>
                  <a:cubicBezTo>
                    <a:pt x="88375" y="5754"/>
                    <a:pt x="88158" y="5754"/>
                    <a:pt x="87942" y="5683"/>
                  </a:cubicBezTo>
                  <a:cubicBezTo>
                    <a:pt x="87617" y="5612"/>
                    <a:pt x="87617" y="5612"/>
                    <a:pt x="87617" y="5612"/>
                  </a:cubicBezTo>
                  <a:cubicBezTo>
                    <a:pt x="86967" y="5399"/>
                    <a:pt x="86642" y="4902"/>
                    <a:pt x="86967" y="4476"/>
                  </a:cubicBezTo>
                  <a:cubicBezTo>
                    <a:pt x="87292" y="4049"/>
                    <a:pt x="88050" y="3836"/>
                    <a:pt x="88700" y="4049"/>
                  </a:cubicBezTo>
                  <a:cubicBezTo>
                    <a:pt x="89025" y="4120"/>
                    <a:pt x="89025" y="4120"/>
                    <a:pt x="89025" y="4120"/>
                  </a:cubicBezTo>
                  <a:cubicBezTo>
                    <a:pt x="89675" y="4333"/>
                    <a:pt x="90000" y="4831"/>
                    <a:pt x="89675" y="5257"/>
                  </a:cubicBezTo>
                  <a:cubicBezTo>
                    <a:pt x="89458" y="5612"/>
                    <a:pt x="89025" y="5754"/>
                    <a:pt x="88483" y="5754"/>
                  </a:cubicBezTo>
                  <a:moveTo>
                    <a:pt x="31407" y="5754"/>
                  </a:moveTo>
                  <a:cubicBezTo>
                    <a:pt x="30974" y="5754"/>
                    <a:pt x="30541" y="5612"/>
                    <a:pt x="30324" y="5257"/>
                  </a:cubicBezTo>
                  <a:cubicBezTo>
                    <a:pt x="30000" y="4831"/>
                    <a:pt x="30216" y="4333"/>
                    <a:pt x="30866" y="4120"/>
                  </a:cubicBezTo>
                  <a:cubicBezTo>
                    <a:pt x="31299" y="4049"/>
                    <a:pt x="31299" y="4049"/>
                    <a:pt x="31299" y="4049"/>
                  </a:cubicBezTo>
                  <a:cubicBezTo>
                    <a:pt x="31949" y="3836"/>
                    <a:pt x="32707" y="4049"/>
                    <a:pt x="33032" y="4476"/>
                  </a:cubicBezTo>
                  <a:cubicBezTo>
                    <a:pt x="33357" y="4902"/>
                    <a:pt x="33032" y="5399"/>
                    <a:pt x="32382" y="5541"/>
                  </a:cubicBezTo>
                  <a:cubicBezTo>
                    <a:pt x="31949" y="5683"/>
                    <a:pt x="31949" y="5683"/>
                    <a:pt x="31949" y="5683"/>
                  </a:cubicBezTo>
                  <a:cubicBezTo>
                    <a:pt x="31841" y="5754"/>
                    <a:pt x="31624" y="5754"/>
                    <a:pt x="31407" y="5754"/>
                  </a:cubicBezTo>
                  <a:moveTo>
                    <a:pt x="82527" y="4191"/>
                  </a:moveTo>
                  <a:cubicBezTo>
                    <a:pt x="82418" y="4191"/>
                    <a:pt x="82202" y="4191"/>
                    <a:pt x="82093" y="4120"/>
                  </a:cubicBezTo>
                  <a:cubicBezTo>
                    <a:pt x="81660" y="4049"/>
                    <a:pt x="81660" y="4049"/>
                    <a:pt x="81660" y="4049"/>
                  </a:cubicBezTo>
                  <a:cubicBezTo>
                    <a:pt x="81010" y="3907"/>
                    <a:pt x="80685" y="3410"/>
                    <a:pt x="80902" y="2984"/>
                  </a:cubicBezTo>
                  <a:cubicBezTo>
                    <a:pt x="81119" y="2486"/>
                    <a:pt x="81877" y="2273"/>
                    <a:pt x="82527" y="2415"/>
                  </a:cubicBezTo>
                  <a:cubicBezTo>
                    <a:pt x="82960" y="2557"/>
                    <a:pt x="82960" y="2557"/>
                    <a:pt x="82960" y="2557"/>
                  </a:cubicBezTo>
                  <a:cubicBezTo>
                    <a:pt x="83610" y="2699"/>
                    <a:pt x="83935" y="3197"/>
                    <a:pt x="83718" y="3623"/>
                  </a:cubicBezTo>
                  <a:cubicBezTo>
                    <a:pt x="83501" y="3978"/>
                    <a:pt x="83068" y="4191"/>
                    <a:pt x="82527" y="4191"/>
                  </a:cubicBezTo>
                  <a:moveTo>
                    <a:pt x="37472" y="4191"/>
                  </a:moveTo>
                  <a:cubicBezTo>
                    <a:pt x="36931" y="4191"/>
                    <a:pt x="36389" y="3978"/>
                    <a:pt x="36281" y="3623"/>
                  </a:cubicBezTo>
                  <a:cubicBezTo>
                    <a:pt x="35956" y="3126"/>
                    <a:pt x="36389" y="2699"/>
                    <a:pt x="37039" y="2486"/>
                  </a:cubicBezTo>
                  <a:cubicBezTo>
                    <a:pt x="37472" y="2415"/>
                    <a:pt x="37472" y="2415"/>
                    <a:pt x="37472" y="2415"/>
                  </a:cubicBezTo>
                  <a:cubicBezTo>
                    <a:pt x="38122" y="2273"/>
                    <a:pt x="38880" y="2486"/>
                    <a:pt x="39097" y="2984"/>
                  </a:cubicBezTo>
                  <a:cubicBezTo>
                    <a:pt x="39314" y="3410"/>
                    <a:pt x="38989" y="3907"/>
                    <a:pt x="38339" y="4049"/>
                  </a:cubicBezTo>
                  <a:cubicBezTo>
                    <a:pt x="37906" y="4120"/>
                    <a:pt x="37906" y="4120"/>
                    <a:pt x="37906" y="4120"/>
                  </a:cubicBezTo>
                  <a:cubicBezTo>
                    <a:pt x="37797" y="4191"/>
                    <a:pt x="37581" y="4191"/>
                    <a:pt x="37472" y="4191"/>
                  </a:cubicBezTo>
                  <a:moveTo>
                    <a:pt x="76245" y="2984"/>
                  </a:moveTo>
                  <a:cubicBezTo>
                    <a:pt x="76137" y="2984"/>
                    <a:pt x="76137" y="2984"/>
                    <a:pt x="76028" y="2984"/>
                  </a:cubicBezTo>
                  <a:cubicBezTo>
                    <a:pt x="75595" y="2912"/>
                    <a:pt x="75595" y="2912"/>
                    <a:pt x="75595" y="2912"/>
                  </a:cubicBezTo>
                  <a:cubicBezTo>
                    <a:pt x="74837" y="2770"/>
                    <a:pt x="74404" y="2344"/>
                    <a:pt x="74620" y="1847"/>
                  </a:cubicBezTo>
                  <a:cubicBezTo>
                    <a:pt x="74729" y="1420"/>
                    <a:pt x="75487" y="1136"/>
                    <a:pt x="76137" y="1207"/>
                  </a:cubicBezTo>
                  <a:cubicBezTo>
                    <a:pt x="76570" y="1278"/>
                    <a:pt x="76570" y="1278"/>
                    <a:pt x="76570" y="1278"/>
                  </a:cubicBezTo>
                  <a:cubicBezTo>
                    <a:pt x="77328" y="1420"/>
                    <a:pt x="77761" y="1847"/>
                    <a:pt x="77545" y="2344"/>
                  </a:cubicBezTo>
                  <a:cubicBezTo>
                    <a:pt x="77436" y="2699"/>
                    <a:pt x="76895" y="2984"/>
                    <a:pt x="76245" y="2984"/>
                  </a:cubicBezTo>
                  <a:moveTo>
                    <a:pt x="43646" y="2984"/>
                  </a:moveTo>
                  <a:cubicBezTo>
                    <a:pt x="43104" y="2984"/>
                    <a:pt x="42563" y="2699"/>
                    <a:pt x="42454" y="2344"/>
                  </a:cubicBezTo>
                  <a:cubicBezTo>
                    <a:pt x="42238" y="1847"/>
                    <a:pt x="42671" y="1420"/>
                    <a:pt x="43429" y="1278"/>
                  </a:cubicBezTo>
                  <a:cubicBezTo>
                    <a:pt x="43862" y="1207"/>
                    <a:pt x="43862" y="1207"/>
                    <a:pt x="43862" y="1207"/>
                  </a:cubicBezTo>
                  <a:cubicBezTo>
                    <a:pt x="44512" y="1136"/>
                    <a:pt x="45162" y="1420"/>
                    <a:pt x="45379" y="1847"/>
                  </a:cubicBezTo>
                  <a:cubicBezTo>
                    <a:pt x="45595" y="2344"/>
                    <a:pt x="45162" y="2770"/>
                    <a:pt x="44404" y="2912"/>
                  </a:cubicBezTo>
                  <a:cubicBezTo>
                    <a:pt x="43971" y="2912"/>
                    <a:pt x="43971" y="2912"/>
                    <a:pt x="43971" y="2912"/>
                  </a:cubicBezTo>
                  <a:cubicBezTo>
                    <a:pt x="43862" y="2984"/>
                    <a:pt x="43754" y="2984"/>
                    <a:pt x="43646" y="2984"/>
                  </a:cubicBezTo>
                  <a:moveTo>
                    <a:pt x="69963" y="2202"/>
                  </a:moveTo>
                  <a:cubicBezTo>
                    <a:pt x="69855" y="2202"/>
                    <a:pt x="69747" y="2131"/>
                    <a:pt x="69747" y="2131"/>
                  </a:cubicBezTo>
                  <a:cubicBezTo>
                    <a:pt x="69314" y="2131"/>
                    <a:pt x="69314" y="2131"/>
                    <a:pt x="69314" y="2131"/>
                  </a:cubicBezTo>
                  <a:cubicBezTo>
                    <a:pt x="68555" y="2060"/>
                    <a:pt x="68122" y="1634"/>
                    <a:pt x="68231" y="1136"/>
                  </a:cubicBezTo>
                  <a:cubicBezTo>
                    <a:pt x="68339" y="710"/>
                    <a:pt x="68989" y="355"/>
                    <a:pt x="69638" y="426"/>
                  </a:cubicBezTo>
                  <a:cubicBezTo>
                    <a:pt x="70072" y="497"/>
                    <a:pt x="70072" y="497"/>
                    <a:pt x="70072" y="497"/>
                  </a:cubicBezTo>
                  <a:cubicBezTo>
                    <a:pt x="70830" y="568"/>
                    <a:pt x="71263" y="994"/>
                    <a:pt x="71155" y="1420"/>
                  </a:cubicBezTo>
                  <a:cubicBezTo>
                    <a:pt x="71155" y="1847"/>
                    <a:pt x="70505" y="2202"/>
                    <a:pt x="69963" y="2202"/>
                  </a:cubicBezTo>
                  <a:moveTo>
                    <a:pt x="50036" y="2131"/>
                  </a:moveTo>
                  <a:cubicBezTo>
                    <a:pt x="49386" y="2131"/>
                    <a:pt x="48844" y="1847"/>
                    <a:pt x="48736" y="1420"/>
                  </a:cubicBezTo>
                  <a:cubicBezTo>
                    <a:pt x="48628" y="994"/>
                    <a:pt x="49169" y="568"/>
                    <a:pt x="49927" y="497"/>
                  </a:cubicBezTo>
                  <a:cubicBezTo>
                    <a:pt x="50361" y="426"/>
                    <a:pt x="50361" y="426"/>
                    <a:pt x="50361" y="426"/>
                  </a:cubicBezTo>
                  <a:cubicBezTo>
                    <a:pt x="51010" y="355"/>
                    <a:pt x="51660" y="710"/>
                    <a:pt x="51768" y="1136"/>
                  </a:cubicBezTo>
                  <a:cubicBezTo>
                    <a:pt x="51877" y="1634"/>
                    <a:pt x="51335" y="2060"/>
                    <a:pt x="50685" y="2131"/>
                  </a:cubicBezTo>
                  <a:cubicBezTo>
                    <a:pt x="50252" y="2131"/>
                    <a:pt x="50252" y="2131"/>
                    <a:pt x="50252" y="2131"/>
                  </a:cubicBezTo>
                  <a:cubicBezTo>
                    <a:pt x="50144" y="2131"/>
                    <a:pt x="50144" y="2131"/>
                    <a:pt x="50036" y="2131"/>
                  </a:cubicBezTo>
                  <a:moveTo>
                    <a:pt x="63465" y="1776"/>
                  </a:moveTo>
                  <a:cubicBezTo>
                    <a:pt x="63357" y="1776"/>
                    <a:pt x="63357" y="1776"/>
                    <a:pt x="63357" y="1776"/>
                  </a:cubicBezTo>
                  <a:cubicBezTo>
                    <a:pt x="62924" y="1776"/>
                    <a:pt x="62924" y="1776"/>
                    <a:pt x="62924" y="1776"/>
                  </a:cubicBezTo>
                  <a:cubicBezTo>
                    <a:pt x="62274" y="1705"/>
                    <a:pt x="61732" y="1349"/>
                    <a:pt x="61732" y="852"/>
                  </a:cubicBezTo>
                  <a:cubicBezTo>
                    <a:pt x="61732" y="355"/>
                    <a:pt x="62382" y="0"/>
                    <a:pt x="63032" y="71"/>
                  </a:cubicBezTo>
                  <a:cubicBezTo>
                    <a:pt x="63465" y="71"/>
                    <a:pt x="63465" y="71"/>
                    <a:pt x="63465" y="71"/>
                  </a:cubicBezTo>
                  <a:cubicBezTo>
                    <a:pt x="64223" y="71"/>
                    <a:pt x="64765" y="497"/>
                    <a:pt x="64765" y="923"/>
                  </a:cubicBezTo>
                  <a:cubicBezTo>
                    <a:pt x="64657" y="1420"/>
                    <a:pt x="64115" y="1776"/>
                    <a:pt x="63465" y="1776"/>
                  </a:cubicBezTo>
                  <a:moveTo>
                    <a:pt x="56534" y="1776"/>
                  </a:moveTo>
                  <a:cubicBezTo>
                    <a:pt x="55776" y="1776"/>
                    <a:pt x="55234" y="1420"/>
                    <a:pt x="55234" y="923"/>
                  </a:cubicBezTo>
                  <a:cubicBezTo>
                    <a:pt x="55234" y="497"/>
                    <a:pt x="55776" y="71"/>
                    <a:pt x="56425" y="71"/>
                  </a:cubicBezTo>
                  <a:cubicBezTo>
                    <a:pt x="56859" y="71"/>
                    <a:pt x="56859" y="71"/>
                    <a:pt x="56859" y="71"/>
                  </a:cubicBezTo>
                  <a:cubicBezTo>
                    <a:pt x="57617" y="0"/>
                    <a:pt x="58267" y="355"/>
                    <a:pt x="58267" y="852"/>
                  </a:cubicBezTo>
                  <a:cubicBezTo>
                    <a:pt x="58267" y="1349"/>
                    <a:pt x="57725" y="1705"/>
                    <a:pt x="56967" y="1705"/>
                  </a:cubicBezTo>
                  <a:cubicBezTo>
                    <a:pt x="56534" y="1776"/>
                    <a:pt x="56534" y="1776"/>
                    <a:pt x="56534" y="1776"/>
                  </a:cubicBezTo>
                  <a:cubicBezTo>
                    <a:pt x="56534" y="1776"/>
                    <a:pt x="56534" y="1776"/>
                    <a:pt x="56534" y="1776"/>
                  </a:cubicBezTo>
                </a:path>
              </a:pathLst>
            </a:custGeom>
            <a:solidFill>
              <a:srgbClr val="A2CDED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Shape 769"/>
            <p:cNvSpPr/>
            <p:nvPr/>
          </p:nvSpPr>
          <p:spPr>
            <a:xfrm>
              <a:off x="8089900" y="4852987"/>
              <a:ext cx="58737" cy="650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19999"/>
                  </a:moveTo>
                  <a:cubicBezTo>
                    <a:pt x="55384" y="119999"/>
                    <a:pt x="55384" y="119999"/>
                    <a:pt x="55384" y="119999"/>
                  </a:cubicBezTo>
                  <a:cubicBezTo>
                    <a:pt x="27692" y="119999"/>
                    <a:pt x="0" y="94285"/>
                    <a:pt x="0" y="64285"/>
                  </a:cubicBezTo>
                  <a:cubicBezTo>
                    <a:pt x="0" y="47142"/>
                    <a:pt x="9230" y="29999"/>
                    <a:pt x="23076" y="21428"/>
                  </a:cubicBezTo>
                  <a:cubicBezTo>
                    <a:pt x="32307" y="8571"/>
                    <a:pt x="50769" y="0"/>
                    <a:pt x="64615" y="0"/>
                  </a:cubicBezTo>
                  <a:cubicBezTo>
                    <a:pt x="96923" y="0"/>
                    <a:pt x="120000" y="29999"/>
                    <a:pt x="120000" y="55714"/>
                  </a:cubicBezTo>
                  <a:lnTo>
                    <a:pt x="120000" y="1199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Shape 770"/>
            <p:cNvSpPr/>
            <p:nvPr/>
          </p:nvSpPr>
          <p:spPr>
            <a:xfrm>
              <a:off x="5741987" y="4862512"/>
              <a:ext cx="2279650" cy="555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542" y="120000"/>
                  </a:moveTo>
                  <a:cubicBezTo>
                    <a:pt x="118056" y="120000"/>
                    <a:pt x="118056" y="120000"/>
                    <a:pt x="118056" y="120000"/>
                  </a:cubicBezTo>
                  <a:cubicBezTo>
                    <a:pt x="117206" y="120000"/>
                    <a:pt x="116599" y="95000"/>
                    <a:pt x="116599" y="60000"/>
                  </a:cubicBezTo>
                  <a:cubicBezTo>
                    <a:pt x="116599" y="25000"/>
                    <a:pt x="117206" y="0"/>
                    <a:pt x="118056" y="0"/>
                  </a:cubicBezTo>
                  <a:cubicBezTo>
                    <a:pt x="118542" y="0"/>
                    <a:pt x="118542" y="0"/>
                    <a:pt x="118542" y="0"/>
                  </a:cubicBezTo>
                  <a:cubicBezTo>
                    <a:pt x="119392" y="0"/>
                    <a:pt x="120000" y="25000"/>
                    <a:pt x="120000" y="60000"/>
                  </a:cubicBezTo>
                  <a:cubicBezTo>
                    <a:pt x="120000" y="95000"/>
                    <a:pt x="119392" y="120000"/>
                    <a:pt x="118542" y="120000"/>
                  </a:cubicBezTo>
                  <a:moveTo>
                    <a:pt x="111255" y="120000"/>
                  </a:moveTo>
                  <a:cubicBezTo>
                    <a:pt x="110769" y="120000"/>
                    <a:pt x="110769" y="120000"/>
                    <a:pt x="110769" y="120000"/>
                  </a:cubicBezTo>
                  <a:cubicBezTo>
                    <a:pt x="109919" y="120000"/>
                    <a:pt x="109311" y="95000"/>
                    <a:pt x="109311" y="60000"/>
                  </a:cubicBezTo>
                  <a:cubicBezTo>
                    <a:pt x="109311" y="25000"/>
                    <a:pt x="109919" y="0"/>
                    <a:pt x="110769" y="0"/>
                  </a:cubicBezTo>
                  <a:cubicBezTo>
                    <a:pt x="111255" y="0"/>
                    <a:pt x="111255" y="0"/>
                    <a:pt x="111255" y="0"/>
                  </a:cubicBezTo>
                  <a:cubicBezTo>
                    <a:pt x="112105" y="0"/>
                    <a:pt x="112712" y="25000"/>
                    <a:pt x="112712" y="60000"/>
                  </a:cubicBezTo>
                  <a:cubicBezTo>
                    <a:pt x="112712" y="95000"/>
                    <a:pt x="112105" y="120000"/>
                    <a:pt x="111255" y="120000"/>
                  </a:cubicBezTo>
                  <a:moveTo>
                    <a:pt x="103967" y="120000"/>
                  </a:moveTo>
                  <a:cubicBezTo>
                    <a:pt x="103481" y="120000"/>
                    <a:pt x="103481" y="120000"/>
                    <a:pt x="103481" y="120000"/>
                  </a:cubicBezTo>
                  <a:cubicBezTo>
                    <a:pt x="102631" y="120000"/>
                    <a:pt x="102024" y="95000"/>
                    <a:pt x="102024" y="60000"/>
                  </a:cubicBezTo>
                  <a:cubicBezTo>
                    <a:pt x="102024" y="25000"/>
                    <a:pt x="102631" y="0"/>
                    <a:pt x="103481" y="0"/>
                  </a:cubicBezTo>
                  <a:cubicBezTo>
                    <a:pt x="103967" y="0"/>
                    <a:pt x="103967" y="0"/>
                    <a:pt x="103967" y="0"/>
                  </a:cubicBezTo>
                  <a:cubicBezTo>
                    <a:pt x="104817" y="0"/>
                    <a:pt x="105425" y="25000"/>
                    <a:pt x="105425" y="60000"/>
                  </a:cubicBezTo>
                  <a:cubicBezTo>
                    <a:pt x="105425" y="95000"/>
                    <a:pt x="104817" y="120000"/>
                    <a:pt x="103967" y="120000"/>
                  </a:cubicBezTo>
                  <a:moveTo>
                    <a:pt x="96680" y="120000"/>
                  </a:moveTo>
                  <a:cubicBezTo>
                    <a:pt x="96194" y="120000"/>
                    <a:pt x="96194" y="120000"/>
                    <a:pt x="96194" y="120000"/>
                  </a:cubicBezTo>
                  <a:cubicBezTo>
                    <a:pt x="95344" y="120000"/>
                    <a:pt x="94736" y="95000"/>
                    <a:pt x="94736" y="60000"/>
                  </a:cubicBezTo>
                  <a:cubicBezTo>
                    <a:pt x="94736" y="25000"/>
                    <a:pt x="95344" y="0"/>
                    <a:pt x="96194" y="0"/>
                  </a:cubicBezTo>
                  <a:cubicBezTo>
                    <a:pt x="96680" y="0"/>
                    <a:pt x="96680" y="0"/>
                    <a:pt x="96680" y="0"/>
                  </a:cubicBezTo>
                  <a:cubicBezTo>
                    <a:pt x="97530" y="0"/>
                    <a:pt x="98137" y="25000"/>
                    <a:pt x="98137" y="60000"/>
                  </a:cubicBezTo>
                  <a:cubicBezTo>
                    <a:pt x="98137" y="95000"/>
                    <a:pt x="97530" y="120000"/>
                    <a:pt x="96680" y="120000"/>
                  </a:cubicBezTo>
                  <a:moveTo>
                    <a:pt x="89392" y="120000"/>
                  </a:moveTo>
                  <a:cubicBezTo>
                    <a:pt x="88906" y="120000"/>
                    <a:pt x="88906" y="120000"/>
                    <a:pt x="88906" y="120000"/>
                  </a:cubicBezTo>
                  <a:cubicBezTo>
                    <a:pt x="88056" y="120000"/>
                    <a:pt x="87449" y="95000"/>
                    <a:pt x="87449" y="60000"/>
                  </a:cubicBezTo>
                  <a:cubicBezTo>
                    <a:pt x="87449" y="25000"/>
                    <a:pt x="88056" y="0"/>
                    <a:pt x="88906" y="0"/>
                  </a:cubicBezTo>
                  <a:cubicBezTo>
                    <a:pt x="89392" y="0"/>
                    <a:pt x="89392" y="0"/>
                    <a:pt x="89392" y="0"/>
                  </a:cubicBezTo>
                  <a:cubicBezTo>
                    <a:pt x="90242" y="0"/>
                    <a:pt x="90850" y="25000"/>
                    <a:pt x="90850" y="60000"/>
                  </a:cubicBezTo>
                  <a:cubicBezTo>
                    <a:pt x="90850" y="95000"/>
                    <a:pt x="90242" y="120000"/>
                    <a:pt x="89392" y="120000"/>
                  </a:cubicBezTo>
                  <a:moveTo>
                    <a:pt x="82105" y="120000"/>
                  </a:moveTo>
                  <a:cubicBezTo>
                    <a:pt x="81619" y="120000"/>
                    <a:pt x="81619" y="120000"/>
                    <a:pt x="81619" y="120000"/>
                  </a:cubicBezTo>
                  <a:cubicBezTo>
                    <a:pt x="80769" y="120000"/>
                    <a:pt x="80161" y="95000"/>
                    <a:pt x="80161" y="60000"/>
                  </a:cubicBezTo>
                  <a:cubicBezTo>
                    <a:pt x="80161" y="25000"/>
                    <a:pt x="80769" y="0"/>
                    <a:pt x="81619" y="0"/>
                  </a:cubicBezTo>
                  <a:cubicBezTo>
                    <a:pt x="82105" y="0"/>
                    <a:pt x="82105" y="0"/>
                    <a:pt x="82105" y="0"/>
                  </a:cubicBezTo>
                  <a:cubicBezTo>
                    <a:pt x="82955" y="0"/>
                    <a:pt x="83562" y="25000"/>
                    <a:pt x="83562" y="60000"/>
                  </a:cubicBezTo>
                  <a:cubicBezTo>
                    <a:pt x="83562" y="95000"/>
                    <a:pt x="82955" y="120000"/>
                    <a:pt x="82105" y="120000"/>
                  </a:cubicBezTo>
                  <a:moveTo>
                    <a:pt x="74817" y="120000"/>
                  </a:moveTo>
                  <a:cubicBezTo>
                    <a:pt x="74331" y="120000"/>
                    <a:pt x="74331" y="120000"/>
                    <a:pt x="74331" y="120000"/>
                  </a:cubicBezTo>
                  <a:cubicBezTo>
                    <a:pt x="73481" y="120000"/>
                    <a:pt x="72874" y="95000"/>
                    <a:pt x="72874" y="60000"/>
                  </a:cubicBezTo>
                  <a:cubicBezTo>
                    <a:pt x="72874" y="25000"/>
                    <a:pt x="73481" y="0"/>
                    <a:pt x="74331" y="0"/>
                  </a:cubicBezTo>
                  <a:cubicBezTo>
                    <a:pt x="74817" y="0"/>
                    <a:pt x="74817" y="0"/>
                    <a:pt x="74817" y="0"/>
                  </a:cubicBezTo>
                  <a:cubicBezTo>
                    <a:pt x="75668" y="0"/>
                    <a:pt x="76275" y="25000"/>
                    <a:pt x="76275" y="60000"/>
                  </a:cubicBezTo>
                  <a:cubicBezTo>
                    <a:pt x="76275" y="95000"/>
                    <a:pt x="75668" y="120000"/>
                    <a:pt x="74817" y="120000"/>
                  </a:cubicBezTo>
                  <a:moveTo>
                    <a:pt x="67530" y="120000"/>
                  </a:moveTo>
                  <a:cubicBezTo>
                    <a:pt x="67044" y="120000"/>
                    <a:pt x="67044" y="120000"/>
                    <a:pt x="67044" y="120000"/>
                  </a:cubicBezTo>
                  <a:cubicBezTo>
                    <a:pt x="66194" y="120000"/>
                    <a:pt x="65587" y="95000"/>
                    <a:pt x="65587" y="60000"/>
                  </a:cubicBezTo>
                  <a:cubicBezTo>
                    <a:pt x="65587" y="25000"/>
                    <a:pt x="66194" y="0"/>
                    <a:pt x="67044" y="0"/>
                  </a:cubicBezTo>
                  <a:cubicBezTo>
                    <a:pt x="67530" y="0"/>
                    <a:pt x="67530" y="0"/>
                    <a:pt x="67530" y="0"/>
                  </a:cubicBezTo>
                  <a:cubicBezTo>
                    <a:pt x="68380" y="0"/>
                    <a:pt x="68987" y="25000"/>
                    <a:pt x="68987" y="60000"/>
                  </a:cubicBezTo>
                  <a:cubicBezTo>
                    <a:pt x="68987" y="95000"/>
                    <a:pt x="68380" y="120000"/>
                    <a:pt x="67530" y="120000"/>
                  </a:cubicBezTo>
                  <a:moveTo>
                    <a:pt x="60242" y="120000"/>
                  </a:moveTo>
                  <a:cubicBezTo>
                    <a:pt x="59757" y="120000"/>
                    <a:pt x="59757" y="120000"/>
                    <a:pt x="59757" y="120000"/>
                  </a:cubicBezTo>
                  <a:cubicBezTo>
                    <a:pt x="58906" y="120000"/>
                    <a:pt x="58299" y="95000"/>
                    <a:pt x="58299" y="60000"/>
                  </a:cubicBezTo>
                  <a:cubicBezTo>
                    <a:pt x="58299" y="25000"/>
                    <a:pt x="58906" y="0"/>
                    <a:pt x="59757" y="0"/>
                  </a:cubicBezTo>
                  <a:cubicBezTo>
                    <a:pt x="60242" y="0"/>
                    <a:pt x="60242" y="0"/>
                    <a:pt x="60242" y="0"/>
                  </a:cubicBezTo>
                  <a:cubicBezTo>
                    <a:pt x="61093" y="0"/>
                    <a:pt x="61700" y="25000"/>
                    <a:pt x="61700" y="60000"/>
                  </a:cubicBezTo>
                  <a:cubicBezTo>
                    <a:pt x="61700" y="95000"/>
                    <a:pt x="61093" y="120000"/>
                    <a:pt x="60242" y="120000"/>
                  </a:cubicBezTo>
                  <a:moveTo>
                    <a:pt x="52955" y="120000"/>
                  </a:moveTo>
                  <a:cubicBezTo>
                    <a:pt x="52469" y="120000"/>
                    <a:pt x="52469" y="120000"/>
                    <a:pt x="52469" y="120000"/>
                  </a:cubicBezTo>
                  <a:cubicBezTo>
                    <a:pt x="51619" y="120000"/>
                    <a:pt x="51012" y="95000"/>
                    <a:pt x="51012" y="60000"/>
                  </a:cubicBezTo>
                  <a:cubicBezTo>
                    <a:pt x="51012" y="25000"/>
                    <a:pt x="51619" y="0"/>
                    <a:pt x="52469" y="0"/>
                  </a:cubicBezTo>
                  <a:cubicBezTo>
                    <a:pt x="52955" y="0"/>
                    <a:pt x="52955" y="0"/>
                    <a:pt x="52955" y="0"/>
                  </a:cubicBezTo>
                  <a:cubicBezTo>
                    <a:pt x="53805" y="0"/>
                    <a:pt x="54412" y="25000"/>
                    <a:pt x="54412" y="60000"/>
                  </a:cubicBezTo>
                  <a:cubicBezTo>
                    <a:pt x="54412" y="95000"/>
                    <a:pt x="53805" y="120000"/>
                    <a:pt x="52955" y="120000"/>
                  </a:cubicBezTo>
                  <a:moveTo>
                    <a:pt x="45668" y="120000"/>
                  </a:moveTo>
                  <a:cubicBezTo>
                    <a:pt x="45182" y="120000"/>
                    <a:pt x="45182" y="120000"/>
                    <a:pt x="45182" y="120000"/>
                  </a:cubicBezTo>
                  <a:cubicBezTo>
                    <a:pt x="44331" y="120000"/>
                    <a:pt x="43724" y="95000"/>
                    <a:pt x="43724" y="60000"/>
                  </a:cubicBezTo>
                  <a:cubicBezTo>
                    <a:pt x="43724" y="25000"/>
                    <a:pt x="44331" y="0"/>
                    <a:pt x="45182" y="0"/>
                  </a:cubicBezTo>
                  <a:cubicBezTo>
                    <a:pt x="45668" y="0"/>
                    <a:pt x="45668" y="0"/>
                    <a:pt x="45668" y="0"/>
                  </a:cubicBezTo>
                  <a:cubicBezTo>
                    <a:pt x="46518" y="0"/>
                    <a:pt x="47125" y="25000"/>
                    <a:pt x="47125" y="60000"/>
                  </a:cubicBezTo>
                  <a:cubicBezTo>
                    <a:pt x="47125" y="95000"/>
                    <a:pt x="46518" y="120000"/>
                    <a:pt x="45668" y="120000"/>
                  </a:cubicBezTo>
                  <a:moveTo>
                    <a:pt x="38380" y="120000"/>
                  </a:moveTo>
                  <a:cubicBezTo>
                    <a:pt x="37894" y="120000"/>
                    <a:pt x="37894" y="120000"/>
                    <a:pt x="37894" y="120000"/>
                  </a:cubicBezTo>
                  <a:cubicBezTo>
                    <a:pt x="37044" y="120000"/>
                    <a:pt x="36437" y="95000"/>
                    <a:pt x="36437" y="60000"/>
                  </a:cubicBezTo>
                  <a:cubicBezTo>
                    <a:pt x="36437" y="25000"/>
                    <a:pt x="37044" y="0"/>
                    <a:pt x="37894" y="0"/>
                  </a:cubicBezTo>
                  <a:cubicBezTo>
                    <a:pt x="38380" y="0"/>
                    <a:pt x="38380" y="0"/>
                    <a:pt x="38380" y="0"/>
                  </a:cubicBezTo>
                  <a:cubicBezTo>
                    <a:pt x="39230" y="0"/>
                    <a:pt x="39838" y="25000"/>
                    <a:pt x="39838" y="60000"/>
                  </a:cubicBezTo>
                  <a:cubicBezTo>
                    <a:pt x="39838" y="95000"/>
                    <a:pt x="39230" y="120000"/>
                    <a:pt x="38380" y="120000"/>
                  </a:cubicBezTo>
                  <a:moveTo>
                    <a:pt x="31093" y="120000"/>
                  </a:moveTo>
                  <a:cubicBezTo>
                    <a:pt x="30607" y="120000"/>
                    <a:pt x="30607" y="120000"/>
                    <a:pt x="30607" y="120000"/>
                  </a:cubicBezTo>
                  <a:cubicBezTo>
                    <a:pt x="29757" y="120000"/>
                    <a:pt x="29149" y="95000"/>
                    <a:pt x="29149" y="60000"/>
                  </a:cubicBezTo>
                  <a:cubicBezTo>
                    <a:pt x="29149" y="25000"/>
                    <a:pt x="29757" y="0"/>
                    <a:pt x="30607" y="0"/>
                  </a:cubicBezTo>
                  <a:cubicBezTo>
                    <a:pt x="31093" y="0"/>
                    <a:pt x="31093" y="0"/>
                    <a:pt x="31093" y="0"/>
                  </a:cubicBezTo>
                  <a:cubicBezTo>
                    <a:pt x="31943" y="0"/>
                    <a:pt x="32550" y="25000"/>
                    <a:pt x="32550" y="60000"/>
                  </a:cubicBezTo>
                  <a:cubicBezTo>
                    <a:pt x="32550" y="95000"/>
                    <a:pt x="31943" y="120000"/>
                    <a:pt x="31093" y="120000"/>
                  </a:cubicBezTo>
                  <a:moveTo>
                    <a:pt x="23805" y="120000"/>
                  </a:moveTo>
                  <a:cubicBezTo>
                    <a:pt x="23319" y="120000"/>
                    <a:pt x="23319" y="120000"/>
                    <a:pt x="23319" y="120000"/>
                  </a:cubicBezTo>
                  <a:cubicBezTo>
                    <a:pt x="22469" y="120000"/>
                    <a:pt x="21862" y="95000"/>
                    <a:pt x="21862" y="60000"/>
                  </a:cubicBezTo>
                  <a:cubicBezTo>
                    <a:pt x="21862" y="25000"/>
                    <a:pt x="22469" y="0"/>
                    <a:pt x="23319" y="0"/>
                  </a:cubicBezTo>
                  <a:cubicBezTo>
                    <a:pt x="23805" y="0"/>
                    <a:pt x="23805" y="0"/>
                    <a:pt x="23805" y="0"/>
                  </a:cubicBezTo>
                  <a:cubicBezTo>
                    <a:pt x="24655" y="0"/>
                    <a:pt x="25263" y="25000"/>
                    <a:pt x="25263" y="60000"/>
                  </a:cubicBezTo>
                  <a:cubicBezTo>
                    <a:pt x="25263" y="95000"/>
                    <a:pt x="24655" y="120000"/>
                    <a:pt x="23805" y="120000"/>
                  </a:cubicBezTo>
                  <a:moveTo>
                    <a:pt x="16518" y="120000"/>
                  </a:moveTo>
                  <a:cubicBezTo>
                    <a:pt x="16032" y="120000"/>
                    <a:pt x="16032" y="120000"/>
                    <a:pt x="16032" y="120000"/>
                  </a:cubicBezTo>
                  <a:cubicBezTo>
                    <a:pt x="15182" y="120000"/>
                    <a:pt x="14574" y="95000"/>
                    <a:pt x="14574" y="60000"/>
                  </a:cubicBezTo>
                  <a:cubicBezTo>
                    <a:pt x="14574" y="25000"/>
                    <a:pt x="15182" y="0"/>
                    <a:pt x="16032" y="0"/>
                  </a:cubicBezTo>
                  <a:cubicBezTo>
                    <a:pt x="16518" y="0"/>
                    <a:pt x="16518" y="0"/>
                    <a:pt x="16518" y="0"/>
                  </a:cubicBezTo>
                  <a:cubicBezTo>
                    <a:pt x="17368" y="0"/>
                    <a:pt x="17975" y="25000"/>
                    <a:pt x="17975" y="60000"/>
                  </a:cubicBezTo>
                  <a:cubicBezTo>
                    <a:pt x="17975" y="95000"/>
                    <a:pt x="17368" y="120000"/>
                    <a:pt x="16518" y="120000"/>
                  </a:cubicBezTo>
                  <a:moveTo>
                    <a:pt x="9230" y="120000"/>
                  </a:moveTo>
                  <a:cubicBezTo>
                    <a:pt x="8744" y="120000"/>
                    <a:pt x="8744" y="120000"/>
                    <a:pt x="8744" y="120000"/>
                  </a:cubicBezTo>
                  <a:cubicBezTo>
                    <a:pt x="7894" y="120000"/>
                    <a:pt x="7287" y="95000"/>
                    <a:pt x="7287" y="60000"/>
                  </a:cubicBezTo>
                  <a:cubicBezTo>
                    <a:pt x="7287" y="25000"/>
                    <a:pt x="7894" y="0"/>
                    <a:pt x="8744" y="0"/>
                  </a:cubicBezTo>
                  <a:cubicBezTo>
                    <a:pt x="9230" y="0"/>
                    <a:pt x="9230" y="0"/>
                    <a:pt x="9230" y="0"/>
                  </a:cubicBezTo>
                  <a:cubicBezTo>
                    <a:pt x="10080" y="0"/>
                    <a:pt x="10688" y="25000"/>
                    <a:pt x="10688" y="60000"/>
                  </a:cubicBezTo>
                  <a:cubicBezTo>
                    <a:pt x="10688" y="95000"/>
                    <a:pt x="10080" y="120000"/>
                    <a:pt x="9230" y="120000"/>
                  </a:cubicBezTo>
                  <a:moveTo>
                    <a:pt x="1943" y="120000"/>
                  </a:moveTo>
                  <a:cubicBezTo>
                    <a:pt x="1457" y="120000"/>
                    <a:pt x="1457" y="120000"/>
                    <a:pt x="1457" y="120000"/>
                  </a:cubicBezTo>
                  <a:cubicBezTo>
                    <a:pt x="607" y="120000"/>
                    <a:pt x="0" y="95000"/>
                    <a:pt x="0" y="60000"/>
                  </a:cubicBezTo>
                  <a:cubicBezTo>
                    <a:pt x="0" y="25000"/>
                    <a:pt x="607" y="0"/>
                    <a:pt x="1457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2793" y="0"/>
                    <a:pt x="3400" y="25000"/>
                    <a:pt x="3400" y="60000"/>
                  </a:cubicBezTo>
                  <a:cubicBezTo>
                    <a:pt x="3400" y="95000"/>
                    <a:pt x="2793" y="120000"/>
                    <a:pt x="1943" y="12000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Shape 771"/>
            <p:cNvSpPr/>
            <p:nvPr/>
          </p:nvSpPr>
          <p:spPr>
            <a:xfrm>
              <a:off x="5813425" y="1076325"/>
              <a:ext cx="2171700" cy="38417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28" y="120000"/>
                  </a:moveTo>
                  <a:cubicBezTo>
                    <a:pt x="4335" y="120000"/>
                    <a:pt x="3698" y="119639"/>
                    <a:pt x="3698" y="119135"/>
                  </a:cubicBezTo>
                  <a:cubicBezTo>
                    <a:pt x="3698" y="118630"/>
                    <a:pt x="4335" y="118270"/>
                    <a:pt x="5228" y="118270"/>
                  </a:cubicBezTo>
                  <a:cubicBezTo>
                    <a:pt x="5738" y="118270"/>
                    <a:pt x="5738" y="118270"/>
                    <a:pt x="5738" y="118270"/>
                  </a:cubicBezTo>
                  <a:cubicBezTo>
                    <a:pt x="6631" y="118270"/>
                    <a:pt x="7268" y="118630"/>
                    <a:pt x="7268" y="119135"/>
                  </a:cubicBezTo>
                  <a:cubicBezTo>
                    <a:pt x="7268" y="119639"/>
                    <a:pt x="6631" y="120000"/>
                    <a:pt x="5738" y="120000"/>
                  </a:cubicBezTo>
                  <a:cubicBezTo>
                    <a:pt x="5228" y="120000"/>
                    <a:pt x="5228" y="120000"/>
                    <a:pt x="5228" y="120000"/>
                  </a:cubicBezTo>
                  <a:moveTo>
                    <a:pt x="12879" y="120000"/>
                  </a:moveTo>
                  <a:cubicBezTo>
                    <a:pt x="11987" y="120000"/>
                    <a:pt x="11349" y="119639"/>
                    <a:pt x="11349" y="119135"/>
                  </a:cubicBezTo>
                  <a:cubicBezTo>
                    <a:pt x="11349" y="118630"/>
                    <a:pt x="11987" y="118270"/>
                    <a:pt x="12879" y="118270"/>
                  </a:cubicBezTo>
                  <a:cubicBezTo>
                    <a:pt x="13390" y="118270"/>
                    <a:pt x="13390" y="118270"/>
                    <a:pt x="13390" y="118270"/>
                  </a:cubicBezTo>
                  <a:cubicBezTo>
                    <a:pt x="14282" y="118270"/>
                    <a:pt x="14920" y="118630"/>
                    <a:pt x="14920" y="119135"/>
                  </a:cubicBezTo>
                  <a:cubicBezTo>
                    <a:pt x="14920" y="119639"/>
                    <a:pt x="14282" y="120000"/>
                    <a:pt x="13390" y="120000"/>
                  </a:cubicBezTo>
                  <a:cubicBezTo>
                    <a:pt x="12879" y="120000"/>
                    <a:pt x="12879" y="120000"/>
                    <a:pt x="12879" y="120000"/>
                  </a:cubicBezTo>
                  <a:moveTo>
                    <a:pt x="20531" y="120000"/>
                  </a:moveTo>
                  <a:cubicBezTo>
                    <a:pt x="19638" y="120000"/>
                    <a:pt x="19001" y="119639"/>
                    <a:pt x="19001" y="119135"/>
                  </a:cubicBezTo>
                  <a:cubicBezTo>
                    <a:pt x="19001" y="118630"/>
                    <a:pt x="19638" y="118270"/>
                    <a:pt x="20531" y="118270"/>
                  </a:cubicBezTo>
                  <a:cubicBezTo>
                    <a:pt x="21041" y="118270"/>
                    <a:pt x="21041" y="118270"/>
                    <a:pt x="21041" y="118270"/>
                  </a:cubicBezTo>
                  <a:cubicBezTo>
                    <a:pt x="21934" y="118270"/>
                    <a:pt x="22571" y="118630"/>
                    <a:pt x="22571" y="119135"/>
                  </a:cubicBezTo>
                  <a:cubicBezTo>
                    <a:pt x="22571" y="119639"/>
                    <a:pt x="21934" y="120000"/>
                    <a:pt x="21041" y="120000"/>
                  </a:cubicBezTo>
                  <a:cubicBezTo>
                    <a:pt x="20531" y="120000"/>
                    <a:pt x="20531" y="120000"/>
                    <a:pt x="20531" y="120000"/>
                  </a:cubicBezTo>
                  <a:moveTo>
                    <a:pt x="28182" y="120000"/>
                  </a:moveTo>
                  <a:cubicBezTo>
                    <a:pt x="27290" y="120000"/>
                    <a:pt x="26652" y="119639"/>
                    <a:pt x="26652" y="119135"/>
                  </a:cubicBezTo>
                  <a:cubicBezTo>
                    <a:pt x="26652" y="118630"/>
                    <a:pt x="27290" y="118270"/>
                    <a:pt x="28182" y="118270"/>
                  </a:cubicBezTo>
                  <a:cubicBezTo>
                    <a:pt x="28692" y="118270"/>
                    <a:pt x="28692" y="118270"/>
                    <a:pt x="28692" y="118270"/>
                  </a:cubicBezTo>
                  <a:cubicBezTo>
                    <a:pt x="29585" y="118270"/>
                    <a:pt x="30223" y="118630"/>
                    <a:pt x="30223" y="119135"/>
                  </a:cubicBezTo>
                  <a:cubicBezTo>
                    <a:pt x="30223" y="119639"/>
                    <a:pt x="29585" y="120000"/>
                    <a:pt x="28692" y="120000"/>
                  </a:cubicBezTo>
                  <a:cubicBezTo>
                    <a:pt x="28182" y="120000"/>
                    <a:pt x="28182" y="120000"/>
                    <a:pt x="28182" y="120000"/>
                  </a:cubicBezTo>
                  <a:moveTo>
                    <a:pt x="35834" y="120000"/>
                  </a:moveTo>
                  <a:cubicBezTo>
                    <a:pt x="34941" y="120000"/>
                    <a:pt x="34303" y="119639"/>
                    <a:pt x="34303" y="119135"/>
                  </a:cubicBezTo>
                  <a:cubicBezTo>
                    <a:pt x="34303" y="118630"/>
                    <a:pt x="34941" y="118270"/>
                    <a:pt x="35834" y="118270"/>
                  </a:cubicBezTo>
                  <a:cubicBezTo>
                    <a:pt x="36344" y="118270"/>
                    <a:pt x="36344" y="118270"/>
                    <a:pt x="36344" y="118270"/>
                  </a:cubicBezTo>
                  <a:cubicBezTo>
                    <a:pt x="37236" y="118270"/>
                    <a:pt x="37874" y="118630"/>
                    <a:pt x="37874" y="119135"/>
                  </a:cubicBezTo>
                  <a:cubicBezTo>
                    <a:pt x="37874" y="119639"/>
                    <a:pt x="37236" y="120000"/>
                    <a:pt x="36344" y="120000"/>
                  </a:cubicBezTo>
                  <a:cubicBezTo>
                    <a:pt x="35834" y="120000"/>
                    <a:pt x="35834" y="120000"/>
                    <a:pt x="35834" y="120000"/>
                  </a:cubicBezTo>
                  <a:moveTo>
                    <a:pt x="43485" y="120000"/>
                  </a:moveTo>
                  <a:cubicBezTo>
                    <a:pt x="42592" y="120000"/>
                    <a:pt x="41955" y="119639"/>
                    <a:pt x="41955" y="119135"/>
                  </a:cubicBezTo>
                  <a:cubicBezTo>
                    <a:pt x="41955" y="118630"/>
                    <a:pt x="42592" y="118270"/>
                    <a:pt x="43485" y="118270"/>
                  </a:cubicBezTo>
                  <a:cubicBezTo>
                    <a:pt x="43995" y="118270"/>
                    <a:pt x="43995" y="118270"/>
                    <a:pt x="43995" y="118270"/>
                  </a:cubicBezTo>
                  <a:cubicBezTo>
                    <a:pt x="44888" y="118270"/>
                    <a:pt x="45526" y="118630"/>
                    <a:pt x="45526" y="119135"/>
                  </a:cubicBezTo>
                  <a:cubicBezTo>
                    <a:pt x="45526" y="119639"/>
                    <a:pt x="44888" y="120000"/>
                    <a:pt x="43995" y="120000"/>
                  </a:cubicBezTo>
                  <a:cubicBezTo>
                    <a:pt x="43485" y="120000"/>
                    <a:pt x="43485" y="120000"/>
                    <a:pt x="43485" y="120000"/>
                  </a:cubicBezTo>
                  <a:moveTo>
                    <a:pt x="51137" y="120000"/>
                  </a:moveTo>
                  <a:cubicBezTo>
                    <a:pt x="50244" y="120000"/>
                    <a:pt x="49606" y="119639"/>
                    <a:pt x="49606" y="119135"/>
                  </a:cubicBezTo>
                  <a:cubicBezTo>
                    <a:pt x="49606" y="118630"/>
                    <a:pt x="50244" y="118270"/>
                    <a:pt x="51137" y="118270"/>
                  </a:cubicBezTo>
                  <a:cubicBezTo>
                    <a:pt x="51647" y="118270"/>
                    <a:pt x="51647" y="118270"/>
                    <a:pt x="51647" y="118270"/>
                  </a:cubicBezTo>
                  <a:cubicBezTo>
                    <a:pt x="52539" y="118270"/>
                    <a:pt x="53177" y="118630"/>
                    <a:pt x="53177" y="119135"/>
                  </a:cubicBezTo>
                  <a:cubicBezTo>
                    <a:pt x="53177" y="119639"/>
                    <a:pt x="52539" y="120000"/>
                    <a:pt x="51647" y="120000"/>
                  </a:cubicBezTo>
                  <a:cubicBezTo>
                    <a:pt x="51137" y="120000"/>
                    <a:pt x="51137" y="120000"/>
                    <a:pt x="51137" y="120000"/>
                  </a:cubicBezTo>
                  <a:moveTo>
                    <a:pt x="58788" y="120000"/>
                  </a:moveTo>
                  <a:cubicBezTo>
                    <a:pt x="57895" y="120000"/>
                    <a:pt x="57258" y="119639"/>
                    <a:pt x="57258" y="119135"/>
                  </a:cubicBezTo>
                  <a:cubicBezTo>
                    <a:pt x="57258" y="118630"/>
                    <a:pt x="57895" y="118270"/>
                    <a:pt x="58788" y="118270"/>
                  </a:cubicBezTo>
                  <a:cubicBezTo>
                    <a:pt x="59298" y="118270"/>
                    <a:pt x="59298" y="118270"/>
                    <a:pt x="59298" y="118270"/>
                  </a:cubicBezTo>
                  <a:cubicBezTo>
                    <a:pt x="60191" y="118270"/>
                    <a:pt x="60828" y="118630"/>
                    <a:pt x="60828" y="119135"/>
                  </a:cubicBezTo>
                  <a:cubicBezTo>
                    <a:pt x="60828" y="119639"/>
                    <a:pt x="60191" y="120000"/>
                    <a:pt x="59298" y="120000"/>
                  </a:cubicBezTo>
                  <a:cubicBezTo>
                    <a:pt x="58788" y="120000"/>
                    <a:pt x="58788" y="120000"/>
                    <a:pt x="58788" y="120000"/>
                  </a:cubicBezTo>
                  <a:moveTo>
                    <a:pt x="66439" y="120000"/>
                  </a:moveTo>
                  <a:cubicBezTo>
                    <a:pt x="65547" y="120000"/>
                    <a:pt x="64909" y="119639"/>
                    <a:pt x="64909" y="119135"/>
                  </a:cubicBezTo>
                  <a:cubicBezTo>
                    <a:pt x="64909" y="118630"/>
                    <a:pt x="65547" y="118270"/>
                    <a:pt x="66439" y="118270"/>
                  </a:cubicBezTo>
                  <a:cubicBezTo>
                    <a:pt x="66950" y="118270"/>
                    <a:pt x="66950" y="118270"/>
                    <a:pt x="66950" y="118270"/>
                  </a:cubicBezTo>
                  <a:cubicBezTo>
                    <a:pt x="67842" y="118270"/>
                    <a:pt x="68480" y="118630"/>
                    <a:pt x="68480" y="119135"/>
                  </a:cubicBezTo>
                  <a:cubicBezTo>
                    <a:pt x="68480" y="119639"/>
                    <a:pt x="67842" y="120000"/>
                    <a:pt x="66950" y="120000"/>
                  </a:cubicBezTo>
                  <a:cubicBezTo>
                    <a:pt x="66439" y="120000"/>
                    <a:pt x="66439" y="120000"/>
                    <a:pt x="66439" y="120000"/>
                  </a:cubicBezTo>
                  <a:moveTo>
                    <a:pt x="74091" y="120000"/>
                  </a:moveTo>
                  <a:cubicBezTo>
                    <a:pt x="73198" y="120000"/>
                    <a:pt x="72561" y="119639"/>
                    <a:pt x="72561" y="119135"/>
                  </a:cubicBezTo>
                  <a:cubicBezTo>
                    <a:pt x="72561" y="118630"/>
                    <a:pt x="73198" y="118270"/>
                    <a:pt x="74091" y="118270"/>
                  </a:cubicBezTo>
                  <a:cubicBezTo>
                    <a:pt x="74601" y="118270"/>
                    <a:pt x="74601" y="118270"/>
                    <a:pt x="74601" y="118270"/>
                  </a:cubicBezTo>
                  <a:cubicBezTo>
                    <a:pt x="75494" y="118270"/>
                    <a:pt x="76131" y="118630"/>
                    <a:pt x="76131" y="119135"/>
                  </a:cubicBezTo>
                  <a:cubicBezTo>
                    <a:pt x="76131" y="119639"/>
                    <a:pt x="75494" y="120000"/>
                    <a:pt x="74601" y="120000"/>
                  </a:cubicBezTo>
                  <a:cubicBezTo>
                    <a:pt x="74091" y="120000"/>
                    <a:pt x="74091" y="120000"/>
                    <a:pt x="74091" y="120000"/>
                  </a:cubicBezTo>
                  <a:moveTo>
                    <a:pt x="81742" y="120000"/>
                  </a:moveTo>
                  <a:cubicBezTo>
                    <a:pt x="80850" y="120000"/>
                    <a:pt x="80212" y="119639"/>
                    <a:pt x="80212" y="119135"/>
                  </a:cubicBezTo>
                  <a:cubicBezTo>
                    <a:pt x="80212" y="118630"/>
                    <a:pt x="80850" y="118270"/>
                    <a:pt x="81742" y="118270"/>
                  </a:cubicBezTo>
                  <a:cubicBezTo>
                    <a:pt x="82252" y="118270"/>
                    <a:pt x="82252" y="118270"/>
                    <a:pt x="82252" y="118270"/>
                  </a:cubicBezTo>
                  <a:cubicBezTo>
                    <a:pt x="83145" y="118270"/>
                    <a:pt x="83783" y="118630"/>
                    <a:pt x="83783" y="119135"/>
                  </a:cubicBezTo>
                  <a:cubicBezTo>
                    <a:pt x="83783" y="119639"/>
                    <a:pt x="83145" y="120000"/>
                    <a:pt x="82252" y="120000"/>
                  </a:cubicBezTo>
                  <a:cubicBezTo>
                    <a:pt x="81742" y="120000"/>
                    <a:pt x="81742" y="120000"/>
                    <a:pt x="81742" y="120000"/>
                  </a:cubicBezTo>
                  <a:moveTo>
                    <a:pt x="89394" y="120000"/>
                  </a:moveTo>
                  <a:cubicBezTo>
                    <a:pt x="88501" y="120000"/>
                    <a:pt x="87863" y="119639"/>
                    <a:pt x="87863" y="119135"/>
                  </a:cubicBezTo>
                  <a:cubicBezTo>
                    <a:pt x="87863" y="118630"/>
                    <a:pt x="88501" y="118270"/>
                    <a:pt x="89394" y="118270"/>
                  </a:cubicBezTo>
                  <a:cubicBezTo>
                    <a:pt x="89904" y="118270"/>
                    <a:pt x="89904" y="118270"/>
                    <a:pt x="89904" y="118270"/>
                  </a:cubicBezTo>
                  <a:cubicBezTo>
                    <a:pt x="90797" y="118270"/>
                    <a:pt x="91434" y="118630"/>
                    <a:pt x="91434" y="119135"/>
                  </a:cubicBezTo>
                  <a:cubicBezTo>
                    <a:pt x="91434" y="119639"/>
                    <a:pt x="90797" y="120000"/>
                    <a:pt x="89904" y="120000"/>
                  </a:cubicBezTo>
                  <a:cubicBezTo>
                    <a:pt x="89394" y="120000"/>
                    <a:pt x="89394" y="120000"/>
                    <a:pt x="89394" y="120000"/>
                  </a:cubicBezTo>
                  <a:moveTo>
                    <a:pt x="97045" y="120000"/>
                  </a:moveTo>
                  <a:cubicBezTo>
                    <a:pt x="96153" y="120000"/>
                    <a:pt x="95515" y="119639"/>
                    <a:pt x="95515" y="119135"/>
                  </a:cubicBezTo>
                  <a:cubicBezTo>
                    <a:pt x="95515" y="118630"/>
                    <a:pt x="96153" y="118270"/>
                    <a:pt x="97045" y="118270"/>
                  </a:cubicBezTo>
                  <a:cubicBezTo>
                    <a:pt x="97555" y="118270"/>
                    <a:pt x="97555" y="118270"/>
                    <a:pt x="97555" y="118270"/>
                  </a:cubicBezTo>
                  <a:cubicBezTo>
                    <a:pt x="98448" y="118270"/>
                    <a:pt x="99086" y="118630"/>
                    <a:pt x="99086" y="119135"/>
                  </a:cubicBezTo>
                  <a:cubicBezTo>
                    <a:pt x="99086" y="119639"/>
                    <a:pt x="98448" y="120000"/>
                    <a:pt x="97555" y="120000"/>
                  </a:cubicBezTo>
                  <a:cubicBezTo>
                    <a:pt x="97045" y="120000"/>
                    <a:pt x="97045" y="120000"/>
                    <a:pt x="97045" y="120000"/>
                  </a:cubicBezTo>
                  <a:moveTo>
                    <a:pt x="104697" y="120000"/>
                  </a:moveTo>
                  <a:cubicBezTo>
                    <a:pt x="103804" y="120000"/>
                    <a:pt x="103166" y="119639"/>
                    <a:pt x="103166" y="119135"/>
                  </a:cubicBezTo>
                  <a:cubicBezTo>
                    <a:pt x="103166" y="118630"/>
                    <a:pt x="103804" y="118270"/>
                    <a:pt x="104697" y="118270"/>
                  </a:cubicBezTo>
                  <a:cubicBezTo>
                    <a:pt x="105207" y="118270"/>
                    <a:pt x="105207" y="118270"/>
                    <a:pt x="105207" y="118270"/>
                  </a:cubicBezTo>
                  <a:cubicBezTo>
                    <a:pt x="106099" y="118270"/>
                    <a:pt x="106737" y="118630"/>
                    <a:pt x="106737" y="119135"/>
                  </a:cubicBezTo>
                  <a:cubicBezTo>
                    <a:pt x="106737" y="119639"/>
                    <a:pt x="106099" y="120000"/>
                    <a:pt x="105207" y="120000"/>
                  </a:cubicBezTo>
                  <a:cubicBezTo>
                    <a:pt x="104697" y="120000"/>
                    <a:pt x="104697" y="120000"/>
                    <a:pt x="104697" y="120000"/>
                  </a:cubicBezTo>
                  <a:moveTo>
                    <a:pt x="112348" y="120000"/>
                  </a:moveTo>
                  <a:cubicBezTo>
                    <a:pt x="111455" y="120000"/>
                    <a:pt x="110818" y="119639"/>
                    <a:pt x="110818" y="119135"/>
                  </a:cubicBezTo>
                  <a:cubicBezTo>
                    <a:pt x="110818" y="118630"/>
                    <a:pt x="111455" y="118270"/>
                    <a:pt x="112348" y="118270"/>
                  </a:cubicBezTo>
                  <a:cubicBezTo>
                    <a:pt x="112858" y="118270"/>
                    <a:pt x="112858" y="118270"/>
                    <a:pt x="112858" y="118270"/>
                  </a:cubicBezTo>
                  <a:cubicBezTo>
                    <a:pt x="113751" y="118270"/>
                    <a:pt x="114388" y="118630"/>
                    <a:pt x="114388" y="119135"/>
                  </a:cubicBezTo>
                  <a:cubicBezTo>
                    <a:pt x="114388" y="119639"/>
                    <a:pt x="113751" y="120000"/>
                    <a:pt x="112858" y="120000"/>
                  </a:cubicBezTo>
                  <a:cubicBezTo>
                    <a:pt x="112348" y="120000"/>
                    <a:pt x="112348" y="120000"/>
                    <a:pt x="112348" y="120000"/>
                  </a:cubicBezTo>
                  <a:moveTo>
                    <a:pt x="60063" y="0"/>
                  </a:moveTo>
                  <a:cubicBezTo>
                    <a:pt x="37492" y="0"/>
                    <a:pt x="14920" y="6054"/>
                    <a:pt x="0" y="18090"/>
                  </a:cubicBezTo>
                  <a:cubicBezTo>
                    <a:pt x="510" y="45045"/>
                    <a:pt x="1020" y="93117"/>
                    <a:pt x="1530" y="120000"/>
                  </a:cubicBezTo>
                  <a:cubicBezTo>
                    <a:pt x="118469" y="120000"/>
                    <a:pt x="118469" y="120000"/>
                    <a:pt x="118469" y="120000"/>
                  </a:cubicBezTo>
                  <a:cubicBezTo>
                    <a:pt x="118469" y="119783"/>
                    <a:pt x="118469" y="119495"/>
                    <a:pt x="118469" y="119279"/>
                  </a:cubicBezTo>
                  <a:cubicBezTo>
                    <a:pt x="118469" y="119207"/>
                    <a:pt x="118469" y="119207"/>
                    <a:pt x="118469" y="119135"/>
                  </a:cubicBezTo>
                  <a:cubicBezTo>
                    <a:pt x="118469" y="119063"/>
                    <a:pt x="118469" y="119063"/>
                    <a:pt x="118469" y="118990"/>
                  </a:cubicBezTo>
                  <a:cubicBezTo>
                    <a:pt x="118979" y="91891"/>
                    <a:pt x="119489" y="44684"/>
                    <a:pt x="120000" y="18090"/>
                  </a:cubicBezTo>
                  <a:cubicBezTo>
                    <a:pt x="105079" y="6054"/>
                    <a:pt x="82507" y="0"/>
                    <a:pt x="60063" y="0"/>
                  </a:cubicBezTo>
                </a:path>
              </a:pathLst>
            </a:custGeom>
            <a:solidFill>
              <a:srgbClr val="57879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Shape 772"/>
            <p:cNvSpPr/>
            <p:nvPr/>
          </p:nvSpPr>
          <p:spPr>
            <a:xfrm>
              <a:off x="5880100" y="4862512"/>
              <a:ext cx="2078036" cy="555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0000"/>
                  </a:moveTo>
                  <a:cubicBezTo>
                    <a:pt x="120000" y="55000"/>
                    <a:pt x="120000" y="55000"/>
                    <a:pt x="120000" y="60000"/>
                  </a:cubicBezTo>
                  <a:cubicBezTo>
                    <a:pt x="120000" y="65000"/>
                    <a:pt x="120000" y="65000"/>
                    <a:pt x="120000" y="70000"/>
                  </a:cubicBezTo>
                  <a:cubicBezTo>
                    <a:pt x="120000" y="60000"/>
                    <a:pt x="120000" y="55000"/>
                    <a:pt x="120000" y="50000"/>
                  </a:cubicBezTo>
                  <a:moveTo>
                    <a:pt x="2133" y="0"/>
                  </a:moveTo>
                  <a:cubicBezTo>
                    <a:pt x="1600" y="0"/>
                    <a:pt x="1600" y="0"/>
                    <a:pt x="1600" y="0"/>
                  </a:cubicBezTo>
                  <a:cubicBezTo>
                    <a:pt x="666" y="0"/>
                    <a:pt x="0" y="25000"/>
                    <a:pt x="0" y="60000"/>
                  </a:cubicBezTo>
                  <a:cubicBezTo>
                    <a:pt x="0" y="95000"/>
                    <a:pt x="666" y="120000"/>
                    <a:pt x="1600" y="120000"/>
                  </a:cubicBezTo>
                  <a:cubicBezTo>
                    <a:pt x="2133" y="120000"/>
                    <a:pt x="2133" y="120000"/>
                    <a:pt x="2133" y="120000"/>
                  </a:cubicBezTo>
                  <a:cubicBezTo>
                    <a:pt x="3066" y="120000"/>
                    <a:pt x="3733" y="95000"/>
                    <a:pt x="3733" y="60000"/>
                  </a:cubicBezTo>
                  <a:cubicBezTo>
                    <a:pt x="3733" y="25000"/>
                    <a:pt x="3066" y="0"/>
                    <a:pt x="2133" y="0"/>
                  </a:cubicBezTo>
                  <a:moveTo>
                    <a:pt x="10133" y="0"/>
                  </a:moveTo>
                  <a:cubicBezTo>
                    <a:pt x="9600" y="0"/>
                    <a:pt x="9600" y="0"/>
                    <a:pt x="9600" y="0"/>
                  </a:cubicBezTo>
                  <a:cubicBezTo>
                    <a:pt x="8666" y="0"/>
                    <a:pt x="8000" y="25000"/>
                    <a:pt x="8000" y="60000"/>
                  </a:cubicBezTo>
                  <a:cubicBezTo>
                    <a:pt x="8000" y="95000"/>
                    <a:pt x="8666" y="120000"/>
                    <a:pt x="9600" y="120000"/>
                  </a:cubicBezTo>
                  <a:cubicBezTo>
                    <a:pt x="10133" y="120000"/>
                    <a:pt x="10133" y="120000"/>
                    <a:pt x="10133" y="120000"/>
                  </a:cubicBezTo>
                  <a:cubicBezTo>
                    <a:pt x="11066" y="120000"/>
                    <a:pt x="11733" y="95000"/>
                    <a:pt x="11733" y="60000"/>
                  </a:cubicBezTo>
                  <a:cubicBezTo>
                    <a:pt x="11733" y="25000"/>
                    <a:pt x="11066" y="0"/>
                    <a:pt x="10133" y="0"/>
                  </a:cubicBezTo>
                  <a:moveTo>
                    <a:pt x="18133" y="0"/>
                  </a:moveTo>
                  <a:cubicBezTo>
                    <a:pt x="17600" y="0"/>
                    <a:pt x="17600" y="0"/>
                    <a:pt x="17600" y="0"/>
                  </a:cubicBezTo>
                  <a:cubicBezTo>
                    <a:pt x="16666" y="0"/>
                    <a:pt x="16000" y="25000"/>
                    <a:pt x="16000" y="60000"/>
                  </a:cubicBezTo>
                  <a:cubicBezTo>
                    <a:pt x="16000" y="95000"/>
                    <a:pt x="16666" y="120000"/>
                    <a:pt x="17600" y="120000"/>
                  </a:cubicBezTo>
                  <a:cubicBezTo>
                    <a:pt x="18133" y="120000"/>
                    <a:pt x="18133" y="120000"/>
                    <a:pt x="18133" y="120000"/>
                  </a:cubicBezTo>
                  <a:cubicBezTo>
                    <a:pt x="19066" y="120000"/>
                    <a:pt x="19733" y="95000"/>
                    <a:pt x="19733" y="60000"/>
                  </a:cubicBezTo>
                  <a:cubicBezTo>
                    <a:pt x="19733" y="25000"/>
                    <a:pt x="19066" y="0"/>
                    <a:pt x="18133" y="0"/>
                  </a:cubicBezTo>
                  <a:moveTo>
                    <a:pt x="26133" y="0"/>
                  </a:moveTo>
                  <a:cubicBezTo>
                    <a:pt x="25600" y="0"/>
                    <a:pt x="25600" y="0"/>
                    <a:pt x="25600" y="0"/>
                  </a:cubicBezTo>
                  <a:cubicBezTo>
                    <a:pt x="24666" y="0"/>
                    <a:pt x="24000" y="25000"/>
                    <a:pt x="24000" y="60000"/>
                  </a:cubicBezTo>
                  <a:cubicBezTo>
                    <a:pt x="24000" y="95000"/>
                    <a:pt x="24666" y="120000"/>
                    <a:pt x="25600" y="120000"/>
                  </a:cubicBezTo>
                  <a:cubicBezTo>
                    <a:pt x="26133" y="120000"/>
                    <a:pt x="26133" y="120000"/>
                    <a:pt x="26133" y="120000"/>
                  </a:cubicBezTo>
                  <a:cubicBezTo>
                    <a:pt x="27066" y="120000"/>
                    <a:pt x="27733" y="95000"/>
                    <a:pt x="27733" y="60000"/>
                  </a:cubicBezTo>
                  <a:cubicBezTo>
                    <a:pt x="27733" y="25000"/>
                    <a:pt x="27066" y="0"/>
                    <a:pt x="26133" y="0"/>
                  </a:cubicBezTo>
                  <a:moveTo>
                    <a:pt x="34133" y="0"/>
                  </a:moveTo>
                  <a:cubicBezTo>
                    <a:pt x="33600" y="0"/>
                    <a:pt x="33600" y="0"/>
                    <a:pt x="33600" y="0"/>
                  </a:cubicBezTo>
                  <a:cubicBezTo>
                    <a:pt x="32666" y="0"/>
                    <a:pt x="32000" y="25000"/>
                    <a:pt x="32000" y="60000"/>
                  </a:cubicBezTo>
                  <a:cubicBezTo>
                    <a:pt x="32000" y="95000"/>
                    <a:pt x="32666" y="120000"/>
                    <a:pt x="33600" y="120000"/>
                  </a:cubicBezTo>
                  <a:cubicBezTo>
                    <a:pt x="34133" y="120000"/>
                    <a:pt x="34133" y="120000"/>
                    <a:pt x="34133" y="120000"/>
                  </a:cubicBezTo>
                  <a:cubicBezTo>
                    <a:pt x="35066" y="120000"/>
                    <a:pt x="35733" y="95000"/>
                    <a:pt x="35733" y="60000"/>
                  </a:cubicBezTo>
                  <a:cubicBezTo>
                    <a:pt x="35733" y="25000"/>
                    <a:pt x="35066" y="0"/>
                    <a:pt x="34133" y="0"/>
                  </a:cubicBezTo>
                  <a:moveTo>
                    <a:pt x="42133" y="0"/>
                  </a:moveTo>
                  <a:cubicBezTo>
                    <a:pt x="41600" y="0"/>
                    <a:pt x="41600" y="0"/>
                    <a:pt x="41600" y="0"/>
                  </a:cubicBezTo>
                  <a:cubicBezTo>
                    <a:pt x="40666" y="0"/>
                    <a:pt x="40000" y="25000"/>
                    <a:pt x="40000" y="60000"/>
                  </a:cubicBezTo>
                  <a:cubicBezTo>
                    <a:pt x="40000" y="95000"/>
                    <a:pt x="40666" y="120000"/>
                    <a:pt x="41600" y="120000"/>
                  </a:cubicBezTo>
                  <a:cubicBezTo>
                    <a:pt x="42133" y="120000"/>
                    <a:pt x="42133" y="120000"/>
                    <a:pt x="42133" y="120000"/>
                  </a:cubicBezTo>
                  <a:cubicBezTo>
                    <a:pt x="43066" y="120000"/>
                    <a:pt x="43733" y="95000"/>
                    <a:pt x="43733" y="60000"/>
                  </a:cubicBezTo>
                  <a:cubicBezTo>
                    <a:pt x="43733" y="25000"/>
                    <a:pt x="43066" y="0"/>
                    <a:pt x="42133" y="0"/>
                  </a:cubicBezTo>
                  <a:moveTo>
                    <a:pt x="50133" y="0"/>
                  </a:moveTo>
                  <a:cubicBezTo>
                    <a:pt x="49600" y="0"/>
                    <a:pt x="49600" y="0"/>
                    <a:pt x="49600" y="0"/>
                  </a:cubicBezTo>
                  <a:cubicBezTo>
                    <a:pt x="48666" y="0"/>
                    <a:pt x="48000" y="25000"/>
                    <a:pt x="48000" y="60000"/>
                  </a:cubicBezTo>
                  <a:cubicBezTo>
                    <a:pt x="48000" y="95000"/>
                    <a:pt x="48666" y="120000"/>
                    <a:pt x="49600" y="120000"/>
                  </a:cubicBezTo>
                  <a:cubicBezTo>
                    <a:pt x="50133" y="120000"/>
                    <a:pt x="50133" y="120000"/>
                    <a:pt x="50133" y="120000"/>
                  </a:cubicBezTo>
                  <a:cubicBezTo>
                    <a:pt x="51066" y="120000"/>
                    <a:pt x="51733" y="95000"/>
                    <a:pt x="51733" y="60000"/>
                  </a:cubicBezTo>
                  <a:cubicBezTo>
                    <a:pt x="51733" y="25000"/>
                    <a:pt x="51066" y="0"/>
                    <a:pt x="50133" y="0"/>
                  </a:cubicBezTo>
                  <a:moveTo>
                    <a:pt x="58133" y="0"/>
                  </a:moveTo>
                  <a:cubicBezTo>
                    <a:pt x="57600" y="0"/>
                    <a:pt x="57600" y="0"/>
                    <a:pt x="57600" y="0"/>
                  </a:cubicBezTo>
                  <a:cubicBezTo>
                    <a:pt x="56666" y="0"/>
                    <a:pt x="56000" y="25000"/>
                    <a:pt x="56000" y="60000"/>
                  </a:cubicBezTo>
                  <a:cubicBezTo>
                    <a:pt x="56000" y="95000"/>
                    <a:pt x="56666" y="120000"/>
                    <a:pt x="57600" y="120000"/>
                  </a:cubicBezTo>
                  <a:cubicBezTo>
                    <a:pt x="58133" y="120000"/>
                    <a:pt x="58133" y="120000"/>
                    <a:pt x="58133" y="120000"/>
                  </a:cubicBezTo>
                  <a:cubicBezTo>
                    <a:pt x="59066" y="120000"/>
                    <a:pt x="59733" y="95000"/>
                    <a:pt x="59733" y="60000"/>
                  </a:cubicBezTo>
                  <a:cubicBezTo>
                    <a:pt x="59733" y="25000"/>
                    <a:pt x="59066" y="0"/>
                    <a:pt x="58133" y="0"/>
                  </a:cubicBezTo>
                  <a:moveTo>
                    <a:pt x="66133" y="0"/>
                  </a:moveTo>
                  <a:cubicBezTo>
                    <a:pt x="65600" y="0"/>
                    <a:pt x="65600" y="0"/>
                    <a:pt x="65600" y="0"/>
                  </a:cubicBezTo>
                  <a:cubicBezTo>
                    <a:pt x="64666" y="0"/>
                    <a:pt x="64000" y="25000"/>
                    <a:pt x="64000" y="60000"/>
                  </a:cubicBezTo>
                  <a:cubicBezTo>
                    <a:pt x="64000" y="95000"/>
                    <a:pt x="64666" y="120000"/>
                    <a:pt x="65600" y="120000"/>
                  </a:cubicBezTo>
                  <a:cubicBezTo>
                    <a:pt x="66133" y="120000"/>
                    <a:pt x="66133" y="120000"/>
                    <a:pt x="66133" y="120000"/>
                  </a:cubicBezTo>
                  <a:cubicBezTo>
                    <a:pt x="67066" y="120000"/>
                    <a:pt x="67733" y="95000"/>
                    <a:pt x="67733" y="60000"/>
                  </a:cubicBezTo>
                  <a:cubicBezTo>
                    <a:pt x="67733" y="25000"/>
                    <a:pt x="67066" y="0"/>
                    <a:pt x="66133" y="0"/>
                  </a:cubicBezTo>
                  <a:moveTo>
                    <a:pt x="74133" y="0"/>
                  </a:moveTo>
                  <a:cubicBezTo>
                    <a:pt x="73600" y="0"/>
                    <a:pt x="73600" y="0"/>
                    <a:pt x="73600" y="0"/>
                  </a:cubicBezTo>
                  <a:cubicBezTo>
                    <a:pt x="72666" y="0"/>
                    <a:pt x="72000" y="25000"/>
                    <a:pt x="72000" y="60000"/>
                  </a:cubicBezTo>
                  <a:cubicBezTo>
                    <a:pt x="72000" y="95000"/>
                    <a:pt x="72666" y="120000"/>
                    <a:pt x="73600" y="120000"/>
                  </a:cubicBezTo>
                  <a:cubicBezTo>
                    <a:pt x="74133" y="120000"/>
                    <a:pt x="74133" y="120000"/>
                    <a:pt x="74133" y="120000"/>
                  </a:cubicBezTo>
                  <a:cubicBezTo>
                    <a:pt x="75066" y="120000"/>
                    <a:pt x="75733" y="95000"/>
                    <a:pt x="75733" y="60000"/>
                  </a:cubicBezTo>
                  <a:cubicBezTo>
                    <a:pt x="75733" y="25000"/>
                    <a:pt x="75066" y="0"/>
                    <a:pt x="74133" y="0"/>
                  </a:cubicBezTo>
                  <a:moveTo>
                    <a:pt x="82133" y="0"/>
                  </a:moveTo>
                  <a:cubicBezTo>
                    <a:pt x="81600" y="0"/>
                    <a:pt x="81600" y="0"/>
                    <a:pt x="81600" y="0"/>
                  </a:cubicBezTo>
                  <a:cubicBezTo>
                    <a:pt x="80666" y="0"/>
                    <a:pt x="80000" y="25000"/>
                    <a:pt x="80000" y="60000"/>
                  </a:cubicBezTo>
                  <a:cubicBezTo>
                    <a:pt x="80000" y="95000"/>
                    <a:pt x="80666" y="120000"/>
                    <a:pt x="81600" y="120000"/>
                  </a:cubicBezTo>
                  <a:cubicBezTo>
                    <a:pt x="82133" y="120000"/>
                    <a:pt x="82133" y="120000"/>
                    <a:pt x="82133" y="120000"/>
                  </a:cubicBezTo>
                  <a:cubicBezTo>
                    <a:pt x="83066" y="120000"/>
                    <a:pt x="83733" y="95000"/>
                    <a:pt x="83733" y="60000"/>
                  </a:cubicBezTo>
                  <a:cubicBezTo>
                    <a:pt x="83733" y="25000"/>
                    <a:pt x="83066" y="0"/>
                    <a:pt x="82133" y="0"/>
                  </a:cubicBezTo>
                  <a:moveTo>
                    <a:pt x="90133" y="0"/>
                  </a:moveTo>
                  <a:cubicBezTo>
                    <a:pt x="89600" y="0"/>
                    <a:pt x="89600" y="0"/>
                    <a:pt x="89600" y="0"/>
                  </a:cubicBezTo>
                  <a:cubicBezTo>
                    <a:pt x="88666" y="0"/>
                    <a:pt x="88000" y="25000"/>
                    <a:pt x="88000" y="60000"/>
                  </a:cubicBezTo>
                  <a:cubicBezTo>
                    <a:pt x="88000" y="95000"/>
                    <a:pt x="88666" y="120000"/>
                    <a:pt x="89600" y="120000"/>
                  </a:cubicBezTo>
                  <a:cubicBezTo>
                    <a:pt x="90133" y="120000"/>
                    <a:pt x="90133" y="120000"/>
                    <a:pt x="90133" y="120000"/>
                  </a:cubicBezTo>
                  <a:cubicBezTo>
                    <a:pt x="91066" y="120000"/>
                    <a:pt x="91733" y="95000"/>
                    <a:pt x="91733" y="60000"/>
                  </a:cubicBezTo>
                  <a:cubicBezTo>
                    <a:pt x="91733" y="25000"/>
                    <a:pt x="91066" y="0"/>
                    <a:pt x="90133" y="0"/>
                  </a:cubicBezTo>
                  <a:moveTo>
                    <a:pt x="98133" y="0"/>
                  </a:moveTo>
                  <a:cubicBezTo>
                    <a:pt x="97600" y="0"/>
                    <a:pt x="97600" y="0"/>
                    <a:pt x="97600" y="0"/>
                  </a:cubicBezTo>
                  <a:cubicBezTo>
                    <a:pt x="96666" y="0"/>
                    <a:pt x="96000" y="25000"/>
                    <a:pt x="96000" y="60000"/>
                  </a:cubicBezTo>
                  <a:cubicBezTo>
                    <a:pt x="96000" y="95000"/>
                    <a:pt x="96666" y="120000"/>
                    <a:pt x="97600" y="120000"/>
                  </a:cubicBezTo>
                  <a:cubicBezTo>
                    <a:pt x="98133" y="120000"/>
                    <a:pt x="98133" y="120000"/>
                    <a:pt x="98133" y="120000"/>
                  </a:cubicBezTo>
                  <a:cubicBezTo>
                    <a:pt x="99066" y="120000"/>
                    <a:pt x="99733" y="95000"/>
                    <a:pt x="99733" y="60000"/>
                  </a:cubicBezTo>
                  <a:cubicBezTo>
                    <a:pt x="99733" y="25000"/>
                    <a:pt x="99066" y="0"/>
                    <a:pt x="98133" y="0"/>
                  </a:cubicBezTo>
                  <a:moveTo>
                    <a:pt x="106133" y="0"/>
                  </a:moveTo>
                  <a:cubicBezTo>
                    <a:pt x="105600" y="0"/>
                    <a:pt x="105600" y="0"/>
                    <a:pt x="105600" y="0"/>
                  </a:cubicBezTo>
                  <a:cubicBezTo>
                    <a:pt x="104666" y="0"/>
                    <a:pt x="104000" y="25000"/>
                    <a:pt x="104000" y="60000"/>
                  </a:cubicBezTo>
                  <a:cubicBezTo>
                    <a:pt x="104000" y="95000"/>
                    <a:pt x="104666" y="120000"/>
                    <a:pt x="105600" y="120000"/>
                  </a:cubicBezTo>
                  <a:cubicBezTo>
                    <a:pt x="106133" y="120000"/>
                    <a:pt x="106133" y="120000"/>
                    <a:pt x="106133" y="120000"/>
                  </a:cubicBezTo>
                  <a:cubicBezTo>
                    <a:pt x="107066" y="120000"/>
                    <a:pt x="107733" y="95000"/>
                    <a:pt x="107733" y="60000"/>
                  </a:cubicBezTo>
                  <a:cubicBezTo>
                    <a:pt x="107733" y="25000"/>
                    <a:pt x="107066" y="0"/>
                    <a:pt x="106133" y="0"/>
                  </a:cubicBezTo>
                  <a:moveTo>
                    <a:pt x="114133" y="0"/>
                  </a:moveTo>
                  <a:cubicBezTo>
                    <a:pt x="113600" y="0"/>
                    <a:pt x="113600" y="0"/>
                    <a:pt x="113600" y="0"/>
                  </a:cubicBezTo>
                  <a:cubicBezTo>
                    <a:pt x="112666" y="0"/>
                    <a:pt x="112000" y="25000"/>
                    <a:pt x="112000" y="60000"/>
                  </a:cubicBezTo>
                  <a:cubicBezTo>
                    <a:pt x="112000" y="95000"/>
                    <a:pt x="112666" y="120000"/>
                    <a:pt x="113600" y="120000"/>
                  </a:cubicBezTo>
                  <a:cubicBezTo>
                    <a:pt x="114133" y="120000"/>
                    <a:pt x="114133" y="120000"/>
                    <a:pt x="114133" y="120000"/>
                  </a:cubicBezTo>
                  <a:cubicBezTo>
                    <a:pt x="115066" y="120000"/>
                    <a:pt x="115733" y="95000"/>
                    <a:pt x="115733" y="60000"/>
                  </a:cubicBezTo>
                  <a:cubicBezTo>
                    <a:pt x="115733" y="25000"/>
                    <a:pt x="115066" y="0"/>
                    <a:pt x="11413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Shape 773"/>
            <p:cNvSpPr/>
            <p:nvPr/>
          </p:nvSpPr>
          <p:spPr>
            <a:xfrm>
              <a:off x="5781675" y="1042987"/>
              <a:ext cx="2235199" cy="39068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513" y="120000"/>
                  </a:moveTo>
                  <a:cubicBezTo>
                    <a:pt x="1486" y="120000"/>
                    <a:pt x="1486" y="120000"/>
                    <a:pt x="1486" y="120000"/>
                  </a:cubicBezTo>
                  <a:cubicBezTo>
                    <a:pt x="1486" y="119007"/>
                    <a:pt x="1486" y="119007"/>
                    <a:pt x="1486" y="119007"/>
                  </a:cubicBezTo>
                  <a:cubicBezTo>
                    <a:pt x="1238" y="105753"/>
                    <a:pt x="990" y="86969"/>
                    <a:pt x="743" y="68753"/>
                  </a:cubicBezTo>
                  <a:cubicBezTo>
                    <a:pt x="495" y="50679"/>
                    <a:pt x="247" y="32037"/>
                    <a:pt x="0" y="18854"/>
                  </a:cubicBezTo>
                  <a:cubicBezTo>
                    <a:pt x="0" y="18499"/>
                    <a:pt x="0" y="18499"/>
                    <a:pt x="0" y="18499"/>
                  </a:cubicBezTo>
                  <a:cubicBezTo>
                    <a:pt x="371" y="18216"/>
                    <a:pt x="371" y="18216"/>
                    <a:pt x="371" y="18216"/>
                  </a:cubicBezTo>
                  <a:cubicBezTo>
                    <a:pt x="14489" y="6662"/>
                    <a:pt x="36284" y="0"/>
                    <a:pt x="60061" y="0"/>
                  </a:cubicBezTo>
                  <a:cubicBezTo>
                    <a:pt x="83839" y="0"/>
                    <a:pt x="105510" y="6662"/>
                    <a:pt x="119628" y="18216"/>
                  </a:cubicBezTo>
                  <a:cubicBezTo>
                    <a:pt x="120000" y="18499"/>
                    <a:pt x="120000" y="18499"/>
                    <a:pt x="120000" y="18499"/>
                  </a:cubicBezTo>
                  <a:cubicBezTo>
                    <a:pt x="120000" y="18854"/>
                    <a:pt x="120000" y="18854"/>
                    <a:pt x="120000" y="18854"/>
                  </a:cubicBezTo>
                  <a:cubicBezTo>
                    <a:pt x="119752" y="31966"/>
                    <a:pt x="119504" y="50608"/>
                    <a:pt x="119256" y="68611"/>
                  </a:cubicBezTo>
                  <a:cubicBezTo>
                    <a:pt x="119009" y="86828"/>
                    <a:pt x="118761" y="105753"/>
                    <a:pt x="118513" y="119007"/>
                  </a:cubicBezTo>
                  <a:lnTo>
                    <a:pt x="118513" y="120000"/>
                  </a:lnTo>
                  <a:close/>
                  <a:moveTo>
                    <a:pt x="4953" y="118015"/>
                  </a:moveTo>
                  <a:cubicBezTo>
                    <a:pt x="115046" y="118015"/>
                    <a:pt x="115046" y="118015"/>
                    <a:pt x="115046" y="118015"/>
                  </a:cubicBezTo>
                  <a:cubicBezTo>
                    <a:pt x="115294" y="104760"/>
                    <a:pt x="115541" y="86402"/>
                    <a:pt x="115789" y="68611"/>
                  </a:cubicBezTo>
                  <a:cubicBezTo>
                    <a:pt x="116037" y="50750"/>
                    <a:pt x="116284" y="32250"/>
                    <a:pt x="116532" y="19137"/>
                  </a:cubicBezTo>
                  <a:cubicBezTo>
                    <a:pt x="103034" y="8222"/>
                    <a:pt x="82476" y="1984"/>
                    <a:pt x="60061" y="1984"/>
                  </a:cubicBezTo>
                  <a:cubicBezTo>
                    <a:pt x="37523" y="1984"/>
                    <a:pt x="16965" y="8222"/>
                    <a:pt x="3591" y="19137"/>
                  </a:cubicBezTo>
                  <a:cubicBezTo>
                    <a:pt x="3715" y="32321"/>
                    <a:pt x="3962" y="50821"/>
                    <a:pt x="4210" y="68753"/>
                  </a:cubicBezTo>
                  <a:cubicBezTo>
                    <a:pt x="4458" y="86473"/>
                    <a:pt x="4705" y="104831"/>
                    <a:pt x="4953" y="118015"/>
                  </a:cubicBezTo>
                  <a:close/>
                </a:path>
              </a:pathLst>
            </a:custGeom>
            <a:solidFill>
              <a:srgbClr val="5A696B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Shape 774"/>
            <p:cNvSpPr/>
            <p:nvPr/>
          </p:nvSpPr>
          <p:spPr>
            <a:xfrm>
              <a:off x="6453187" y="1897063"/>
              <a:ext cx="931861" cy="21066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5366"/>
                  </a:moveTo>
                  <a:cubicBezTo>
                    <a:pt x="120000" y="11303"/>
                    <a:pt x="91782" y="0"/>
                    <a:pt x="60000" y="0"/>
                  </a:cubicBezTo>
                  <a:cubicBezTo>
                    <a:pt x="28217" y="0"/>
                    <a:pt x="0" y="11303"/>
                    <a:pt x="0" y="25366"/>
                  </a:cubicBezTo>
                  <a:cubicBezTo>
                    <a:pt x="0" y="40613"/>
                    <a:pt x="16039" y="48762"/>
                    <a:pt x="35346" y="52836"/>
                  </a:cubicBezTo>
                  <a:cubicBezTo>
                    <a:pt x="13366" y="120000"/>
                    <a:pt x="13366" y="120000"/>
                    <a:pt x="13366" y="120000"/>
                  </a:cubicBezTo>
                  <a:cubicBezTo>
                    <a:pt x="116138" y="120000"/>
                    <a:pt x="116138" y="120000"/>
                    <a:pt x="116138" y="120000"/>
                  </a:cubicBezTo>
                  <a:cubicBezTo>
                    <a:pt x="86435" y="52442"/>
                    <a:pt x="86435" y="52442"/>
                    <a:pt x="86435" y="52442"/>
                  </a:cubicBezTo>
                  <a:cubicBezTo>
                    <a:pt x="104851" y="48236"/>
                    <a:pt x="120000" y="38378"/>
                    <a:pt x="120000" y="25366"/>
                  </a:cubicBezTo>
                  <a:close/>
                </a:path>
              </a:pathLst>
            </a:custGeom>
            <a:solidFill>
              <a:srgbClr val="9AD2D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Shape 775"/>
            <p:cNvSpPr/>
            <p:nvPr/>
          </p:nvSpPr>
          <p:spPr>
            <a:xfrm>
              <a:off x="6729413" y="2787650"/>
              <a:ext cx="2981325" cy="14239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49" y="94716"/>
                  </a:moveTo>
                  <a:cubicBezTo>
                    <a:pt x="120000" y="91021"/>
                    <a:pt x="119071" y="86936"/>
                    <a:pt x="117306" y="85575"/>
                  </a:cubicBezTo>
                  <a:cubicBezTo>
                    <a:pt x="114055" y="83241"/>
                    <a:pt x="114055" y="83241"/>
                    <a:pt x="114055" y="83241"/>
                  </a:cubicBezTo>
                  <a:cubicBezTo>
                    <a:pt x="116377" y="62625"/>
                    <a:pt x="110990" y="41231"/>
                    <a:pt x="101238" y="33841"/>
                  </a:cubicBezTo>
                  <a:cubicBezTo>
                    <a:pt x="91578" y="26450"/>
                    <a:pt x="80897" y="35786"/>
                    <a:pt x="76439" y="54846"/>
                  </a:cubicBezTo>
                  <a:cubicBezTo>
                    <a:pt x="5665" y="1361"/>
                    <a:pt x="5665" y="1361"/>
                    <a:pt x="5665" y="1361"/>
                  </a:cubicBezTo>
                  <a:cubicBezTo>
                    <a:pt x="3900" y="0"/>
                    <a:pt x="1950" y="1944"/>
                    <a:pt x="1300" y="5640"/>
                  </a:cubicBezTo>
                  <a:cubicBezTo>
                    <a:pt x="650" y="9335"/>
                    <a:pt x="1578" y="13419"/>
                    <a:pt x="3343" y="14781"/>
                  </a:cubicBezTo>
                  <a:cubicBezTo>
                    <a:pt x="6687" y="17309"/>
                    <a:pt x="6687" y="17309"/>
                    <a:pt x="6687" y="17309"/>
                  </a:cubicBezTo>
                  <a:cubicBezTo>
                    <a:pt x="650" y="52317"/>
                    <a:pt x="650" y="52317"/>
                    <a:pt x="650" y="52317"/>
                  </a:cubicBezTo>
                  <a:cubicBezTo>
                    <a:pt x="0" y="56012"/>
                    <a:pt x="928" y="60097"/>
                    <a:pt x="2693" y="61458"/>
                  </a:cubicBezTo>
                  <a:cubicBezTo>
                    <a:pt x="4458" y="62820"/>
                    <a:pt x="6408" y="60875"/>
                    <a:pt x="7058" y="57179"/>
                  </a:cubicBezTo>
                  <a:cubicBezTo>
                    <a:pt x="13095" y="21977"/>
                    <a:pt x="13095" y="21977"/>
                    <a:pt x="13095" y="21977"/>
                  </a:cubicBezTo>
                  <a:cubicBezTo>
                    <a:pt x="16068" y="24311"/>
                    <a:pt x="16068" y="24311"/>
                    <a:pt x="16068" y="24311"/>
                  </a:cubicBezTo>
                  <a:cubicBezTo>
                    <a:pt x="12445" y="45316"/>
                    <a:pt x="12445" y="45316"/>
                    <a:pt x="12445" y="45316"/>
                  </a:cubicBezTo>
                  <a:cubicBezTo>
                    <a:pt x="11795" y="49011"/>
                    <a:pt x="12724" y="53095"/>
                    <a:pt x="14489" y="54457"/>
                  </a:cubicBezTo>
                  <a:cubicBezTo>
                    <a:pt x="16253" y="55818"/>
                    <a:pt x="18204" y="53873"/>
                    <a:pt x="18854" y="50178"/>
                  </a:cubicBezTo>
                  <a:cubicBezTo>
                    <a:pt x="22476" y="29173"/>
                    <a:pt x="22476" y="29173"/>
                    <a:pt x="22476" y="29173"/>
                  </a:cubicBezTo>
                  <a:cubicBezTo>
                    <a:pt x="25170" y="31118"/>
                    <a:pt x="25170" y="31118"/>
                    <a:pt x="25170" y="31118"/>
                  </a:cubicBezTo>
                  <a:cubicBezTo>
                    <a:pt x="18854" y="67682"/>
                    <a:pt x="18854" y="67682"/>
                    <a:pt x="18854" y="67682"/>
                  </a:cubicBezTo>
                  <a:cubicBezTo>
                    <a:pt x="18204" y="71377"/>
                    <a:pt x="19133" y="75461"/>
                    <a:pt x="20897" y="76823"/>
                  </a:cubicBezTo>
                  <a:cubicBezTo>
                    <a:pt x="22662" y="77990"/>
                    <a:pt x="24613" y="76239"/>
                    <a:pt x="25263" y="72544"/>
                  </a:cubicBezTo>
                  <a:cubicBezTo>
                    <a:pt x="31486" y="35980"/>
                    <a:pt x="31486" y="35980"/>
                    <a:pt x="31486" y="35980"/>
                  </a:cubicBezTo>
                  <a:cubicBezTo>
                    <a:pt x="74489" y="68265"/>
                    <a:pt x="74489" y="68265"/>
                    <a:pt x="74489" y="68265"/>
                  </a:cubicBezTo>
                  <a:cubicBezTo>
                    <a:pt x="73374" y="87520"/>
                    <a:pt x="78575" y="106385"/>
                    <a:pt x="87585" y="113192"/>
                  </a:cubicBezTo>
                  <a:cubicBezTo>
                    <a:pt x="96687" y="120000"/>
                    <a:pt x="106439" y="112414"/>
                    <a:pt x="111455" y="96272"/>
                  </a:cubicBezTo>
                  <a:cubicBezTo>
                    <a:pt x="114984" y="98995"/>
                    <a:pt x="114984" y="98995"/>
                    <a:pt x="114984" y="98995"/>
                  </a:cubicBezTo>
                  <a:cubicBezTo>
                    <a:pt x="116749" y="100356"/>
                    <a:pt x="118699" y="98411"/>
                    <a:pt x="119349" y="94716"/>
                  </a:cubicBezTo>
                  <a:close/>
                  <a:moveTo>
                    <a:pt x="98080" y="76239"/>
                  </a:moveTo>
                  <a:cubicBezTo>
                    <a:pt x="98730" y="78962"/>
                    <a:pt x="98823" y="82269"/>
                    <a:pt x="98359" y="85186"/>
                  </a:cubicBezTo>
                  <a:cubicBezTo>
                    <a:pt x="97244" y="91215"/>
                    <a:pt x="94086" y="94521"/>
                    <a:pt x="91207" y="92188"/>
                  </a:cubicBezTo>
                  <a:cubicBezTo>
                    <a:pt x="88328" y="90048"/>
                    <a:pt x="86842" y="83435"/>
                    <a:pt x="87863" y="77406"/>
                  </a:cubicBezTo>
                  <a:cubicBezTo>
                    <a:pt x="88421" y="74294"/>
                    <a:pt x="89535" y="71961"/>
                    <a:pt x="90835" y="70794"/>
                  </a:cubicBezTo>
                  <a:cubicBezTo>
                    <a:pt x="90185" y="68071"/>
                    <a:pt x="90000" y="64764"/>
                    <a:pt x="90557" y="61847"/>
                  </a:cubicBezTo>
                  <a:cubicBezTo>
                    <a:pt x="91578" y="55818"/>
                    <a:pt x="94829" y="52512"/>
                    <a:pt x="97708" y="54846"/>
                  </a:cubicBezTo>
                  <a:cubicBezTo>
                    <a:pt x="100588" y="56985"/>
                    <a:pt x="102074" y="63598"/>
                    <a:pt x="101052" y="69627"/>
                  </a:cubicBezTo>
                  <a:cubicBezTo>
                    <a:pt x="100495" y="72739"/>
                    <a:pt x="99380" y="75072"/>
                    <a:pt x="98080" y="76239"/>
                  </a:cubicBezTo>
                  <a:close/>
                </a:path>
              </a:pathLst>
            </a:cu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Shape 776"/>
            <p:cNvSpPr/>
            <p:nvPr/>
          </p:nvSpPr>
          <p:spPr>
            <a:xfrm>
              <a:off x="8621713" y="1733550"/>
              <a:ext cx="2859086" cy="35099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566" y="120000"/>
                  </a:moveTo>
                  <a:cubicBezTo>
                    <a:pt x="94818" y="111005"/>
                    <a:pt x="79515" y="111242"/>
                    <a:pt x="64406" y="111479"/>
                  </a:cubicBezTo>
                  <a:cubicBezTo>
                    <a:pt x="55593" y="111637"/>
                    <a:pt x="46779" y="111715"/>
                    <a:pt x="39515" y="110059"/>
                  </a:cubicBezTo>
                  <a:cubicBezTo>
                    <a:pt x="19854" y="105562"/>
                    <a:pt x="3874" y="97357"/>
                    <a:pt x="2033" y="86706"/>
                  </a:cubicBezTo>
                  <a:cubicBezTo>
                    <a:pt x="193" y="76055"/>
                    <a:pt x="13075" y="77869"/>
                    <a:pt x="26246" y="87573"/>
                  </a:cubicBezTo>
                  <a:cubicBezTo>
                    <a:pt x="39612" y="97435"/>
                    <a:pt x="54721" y="90729"/>
                    <a:pt x="59273" y="84733"/>
                  </a:cubicBezTo>
                  <a:cubicBezTo>
                    <a:pt x="65472" y="76686"/>
                    <a:pt x="61501" y="59723"/>
                    <a:pt x="43583" y="54516"/>
                  </a:cubicBezTo>
                  <a:cubicBezTo>
                    <a:pt x="29249" y="50414"/>
                    <a:pt x="290" y="57593"/>
                    <a:pt x="96" y="43313"/>
                  </a:cubicBezTo>
                  <a:cubicBezTo>
                    <a:pt x="0" y="32189"/>
                    <a:pt x="48135" y="27928"/>
                    <a:pt x="62760" y="45917"/>
                  </a:cubicBezTo>
                  <a:cubicBezTo>
                    <a:pt x="62760" y="45917"/>
                    <a:pt x="60920" y="41183"/>
                    <a:pt x="57046" y="35108"/>
                  </a:cubicBezTo>
                  <a:cubicBezTo>
                    <a:pt x="51138" y="25877"/>
                    <a:pt x="33995" y="16804"/>
                    <a:pt x="45230" y="11439"/>
                  </a:cubicBezTo>
                  <a:cubicBezTo>
                    <a:pt x="57530" y="5522"/>
                    <a:pt x="76125" y="30295"/>
                    <a:pt x="77094" y="39763"/>
                  </a:cubicBezTo>
                  <a:cubicBezTo>
                    <a:pt x="74963" y="23431"/>
                    <a:pt x="62372" y="9467"/>
                    <a:pt x="72542" y="5522"/>
                  </a:cubicBezTo>
                  <a:cubicBezTo>
                    <a:pt x="87070" y="0"/>
                    <a:pt x="92881" y="30769"/>
                    <a:pt x="92397" y="43155"/>
                  </a:cubicBezTo>
                  <a:cubicBezTo>
                    <a:pt x="95302" y="23984"/>
                    <a:pt x="89878" y="11360"/>
                    <a:pt x="99564" y="11045"/>
                  </a:cubicBezTo>
                  <a:cubicBezTo>
                    <a:pt x="110895" y="10650"/>
                    <a:pt x="105762" y="43234"/>
                    <a:pt x="105084" y="49230"/>
                  </a:cubicBezTo>
                  <a:cubicBezTo>
                    <a:pt x="104309" y="55463"/>
                    <a:pt x="102566" y="63195"/>
                    <a:pt x="101598" y="71637"/>
                  </a:cubicBezTo>
                  <a:cubicBezTo>
                    <a:pt x="99661" y="88126"/>
                    <a:pt x="111767" y="101459"/>
                    <a:pt x="120000" y="106272"/>
                  </a:cubicBezTo>
                  <a:cubicBezTo>
                    <a:pt x="102566" y="120000"/>
                    <a:pt x="102566" y="120000"/>
                    <a:pt x="102566" y="120000"/>
                  </a:cubicBezTo>
                </a:path>
              </a:pathLst>
            </a:custGeom>
            <a:solidFill>
              <a:srgbClr val="E4E7E7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Shape 777"/>
            <p:cNvSpPr/>
            <p:nvPr/>
          </p:nvSpPr>
          <p:spPr>
            <a:xfrm>
              <a:off x="10931525" y="4729162"/>
              <a:ext cx="549275" cy="5143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773" y="0"/>
                  </a:moveTo>
                  <a:cubicBezTo>
                    <a:pt x="0" y="89865"/>
                    <a:pt x="0" y="89865"/>
                    <a:pt x="0" y="89865"/>
                  </a:cubicBezTo>
                  <a:cubicBezTo>
                    <a:pt x="11092" y="97937"/>
                    <a:pt x="20672" y="107623"/>
                    <a:pt x="29243" y="119999"/>
                  </a:cubicBezTo>
                  <a:cubicBezTo>
                    <a:pt x="120000" y="26367"/>
                    <a:pt x="120000" y="26367"/>
                    <a:pt x="120000" y="26367"/>
                  </a:cubicBezTo>
                  <a:cubicBezTo>
                    <a:pt x="111428" y="19910"/>
                    <a:pt x="102352" y="10762"/>
                    <a:pt x="92773" y="0"/>
                  </a:cubicBezTo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Shape 778"/>
            <p:cNvSpPr/>
            <p:nvPr/>
          </p:nvSpPr>
          <p:spPr>
            <a:xfrm>
              <a:off x="10931525" y="4730751"/>
              <a:ext cx="741361" cy="7048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25675"/>
                  </a:moveTo>
                  <a:lnTo>
                    <a:pt x="93019" y="0"/>
                  </a:lnTo>
                  <a:lnTo>
                    <a:pt x="0" y="90810"/>
                  </a:lnTo>
                  <a:lnTo>
                    <a:pt x="23126" y="120000"/>
                  </a:lnTo>
                  <a:lnTo>
                    <a:pt x="119999" y="25675"/>
                  </a:lnTo>
                  <a:close/>
                </a:path>
              </a:pathLst>
            </a:custGeom>
            <a:solidFill>
              <a:srgbClr val="266F8B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Shape 779"/>
            <p:cNvSpPr/>
            <p:nvPr/>
          </p:nvSpPr>
          <p:spPr>
            <a:xfrm>
              <a:off x="11017250" y="4802187"/>
              <a:ext cx="1176337" cy="19399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2209"/>
                  </a:moveTo>
                  <a:lnTo>
                    <a:pt x="70607" y="0"/>
                  </a:lnTo>
                  <a:lnTo>
                    <a:pt x="0" y="40458"/>
                  </a:lnTo>
                  <a:lnTo>
                    <a:pt x="120000" y="120000"/>
                  </a:lnTo>
                  <a:lnTo>
                    <a:pt x="120000" y="32209"/>
                  </a:lnTo>
                  <a:close/>
                </a:path>
              </a:pathLst>
            </a:cu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Shape 780"/>
            <p:cNvSpPr/>
            <p:nvPr/>
          </p:nvSpPr>
          <p:spPr>
            <a:xfrm>
              <a:off x="11366500" y="5508626"/>
              <a:ext cx="134936" cy="1381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8983" y="118000"/>
                  </a:moveTo>
                  <a:cubicBezTo>
                    <a:pt x="26440" y="118000"/>
                    <a:pt x="0" y="92000"/>
                    <a:pt x="0" y="60000"/>
                  </a:cubicBezTo>
                  <a:cubicBezTo>
                    <a:pt x="0" y="26000"/>
                    <a:pt x="28474" y="0"/>
                    <a:pt x="61016" y="2000"/>
                  </a:cubicBezTo>
                  <a:cubicBezTo>
                    <a:pt x="93559" y="2000"/>
                    <a:pt x="120000" y="28000"/>
                    <a:pt x="120000" y="62000"/>
                  </a:cubicBezTo>
                  <a:cubicBezTo>
                    <a:pt x="117966" y="94000"/>
                    <a:pt x="91525" y="120000"/>
                    <a:pt x="58983" y="118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Shape 781"/>
            <p:cNvSpPr/>
            <p:nvPr/>
          </p:nvSpPr>
          <p:spPr>
            <a:xfrm>
              <a:off x="11564936" y="5741987"/>
              <a:ext cx="138112" cy="1365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8000" y="120000"/>
                  </a:moveTo>
                  <a:cubicBezTo>
                    <a:pt x="26000" y="117966"/>
                    <a:pt x="0" y="91525"/>
                    <a:pt x="2000" y="58983"/>
                  </a:cubicBezTo>
                  <a:cubicBezTo>
                    <a:pt x="2000" y="24406"/>
                    <a:pt x="28000" y="0"/>
                    <a:pt x="62000" y="0"/>
                  </a:cubicBezTo>
                  <a:cubicBezTo>
                    <a:pt x="94000" y="0"/>
                    <a:pt x="120000" y="28474"/>
                    <a:pt x="118000" y="61016"/>
                  </a:cubicBezTo>
                  <a:cubicBezTo>
                    <a:pt x="118000" y="93559"/>
                    <a:pt x="92000" y="120000"/>
                    <a:pt x="58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2" name="Shape 782"/>
          <p:cNvSpPr txBox="1"/>
          <p:nvPr/>
        </p:nvSpPr>
        <p:spPr>
          <a:xfrm>
            <a:off x="408070" y="475808"/>
            <a:ext cx="4668121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ACTION PLAN</a:t>
            </a:r>
          </a:p>
        </p:txBody>
      </p:sp>
      <p:sp>
        <p:nvSpPr>
          <p:cNvPr id="783" name="Shape 783"/>
          <p:cNvSpPr/>
          <p:nvPr/>
        </p:nvSpPr>
        <p:spPr>
          <a:xfrm>
            <a:off x="5110162" y="3898901"/>
            <a:ext cx="2109786" cy="10747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8949" y="120000"/>
                </a:moveTo>
                <a:cubicBezTo>
                  <a:pt x="119343" y="117682"/>
                  <a:pt x="119606" y="115107"/>
                  <a:pt x="119737" y="112532"/>
                </a:cubicBezTo>
                <a:cubicBezTo>
                  <a:pt x="120000" y="104291"/>
                  <a:pt x="118555" y="96051"/>
                  <a:pt x="115798" y="89871"/>
                </a:cubicBezTo>
                <a:cubicBezTo>
                  <a:pt x="113304" y="84206"/>
                  <a:pt x="109102" y="79055"/>
                  <a:pt x="105164" y="79313"/>
                </a:cubicBezTo>
                <a:cubicBezTo>
                  <a:pt x="104770" y="79313"/>
                  <a:pt x="104507" y="79570"/>
                  <a:pt x="104113" y="79570"/>
                </a:cubicBezTo>
                <a:cubicBezTo>
                  <a:pt x="104376" y="70042"/>
                  <a:pt x="102669" y="60515"/>
                  <a:pt x="99518" y="53562"/>
                </a:cubicBezTo>
                <a:cubicBezTo>
                  <a:pt x="98336" y="51502"/>
                  <a:pt x="97155" y="49442"/>
                  <a:pt x="95973" y="47381"/>
                </a:cubicBezTo>
                <a:cubicBezTo>
                  <a:pt x="93347" y="44034"/>
                  <a:pt x="90328" y="41974"/>
                  <a:pt x="87177" y="41459"/>
                </a:cubicBezTo>
                <a:cubicBezTo>
                  <a:pt x="85601" y="41716"/>
                  <a:pt x="84026" y="41716"/>
                  <a:pt x="82450" y="41974"/>
                </a:cubicBezTo>
                <a:cubicBezTo>
                  <a:pt x="81663" y="42231"/>
                  <a:pt x="81006" y="42746"/>
                  <a:pt x="80218" y="43004"/>
                </a:cubicBezTo>
                <a:cubicBezTo>
                  <a:pt x="80218" y="42746"/>
                  <a:pt x="80218" y="42231"/>
                  <a:pt x="80350" y="41716"/>
                </a:cubicBezTo>
                <a:cubicBezTo>
                  <a:pt x="80612" y="34763"/>
                  <a:pt x="79956" y="28326"/>
                  <a:pt x="78380" y="22145"/>
                </a:cubicBezTo>
                <a:cubicBezTo>
                  <a:pt x="76805" y="15965"/>
                  <a:pt x="74573" y="10815"/>
                  <a:pt x="71684" y="6952"/>
                </a:cubicBezTo>
                <a:cubicBezTo>
                  <a:pt x="70109" y="5665"/>
                  <a:pt x="68665" y="4120"/>
                  <a:pt x="67221" y="2575"/>
                </a:cubicBezTo>
                <a:cubicBezTo>
                  <a:pt x="63938" y="515"/>
                  <a:pt x="60656" y="0"/>
                  <a:pt x="57242" y="1287"/>
                </a:cubicBezTo>
                <a:cubicBezTo>
                  <a:pt x="57242" y="1287"/>
                  <a:pt x="57242" y="1287"/>
                  <a:pt x="57242" y="1287"/>
                </a:cubicBezTo>
                <a:cubicBezTo>
                  <a:pt x="55536" y="2317"/>
                  <a:pt x="53960" y="3347"/>
                  <a:pt x="52253" y="4377"/>
                </a:cubicBezTo>
                <a:cubicBezTo>
                  <a:pt x="49102" y="7467"/>
                  <a:pt x="46477" y="11845"/>
                  <a:pt x="44638" y="17510"/>
                </a:cubicBezTo>
                <a:cubicBezTo>
                  <a:pt x="43851" y="20600"/>
                  <a:pt x="43063" y="23433"/>
                  <a:pt x="42407" y="26266"/>
                </a:cubicBezTo>
                <a:cubicBezTo>
                  <a:pt x="41225" y="32703"/>
                  <a:pt x="40962" y="39141"/>
                  <a:pt x="41619" y="45836"/>
                </a:cubicBezTo>
                <a:cubicBezTo>
                  <a:pt x="41619" y="45836"/>
                  <a:pt x="41619" y="45836"/>
                  <a:pt x="41619" y="45836"/>
                </a:cubicBezTo>
                <a:cubicBezTo>
                  <a:pt x="41881" y="48412"/>
                  <a:pt x="42275" y="50729"/>
                  <a:pt x="42669" y="53047"/>
                </a:cubicBezTo>
                <a:cubicBezTo>
                  <a:pt x="40831" y="50987"/>
                  <a:pt x="38730" y="49957"/>
                  <a:pt x="36630" y="49442"/>
                </a:cubicBezTo>
                <a:cubicBezTo>
                  <a:pt x="35317" y="49699"/>
                  <a:pt x="34004" y="49699"/>
                  <a:pt x="32560" y="49957"/>
                </a:cubicBezTo>
                <a:cubicBezTo>
                  <a:pt x="29803" y="50987"/>
                  <a:pt x="27308" y="53304"/>
                  <a:pt x="25207" y="56909"/>
                </a:cubicBezTo>
                <a:cubicBezTo>
                  <a:pt x="22450" y="61802"/>
                  <a:pt x="20612" y="68755"/>
                  <a:pt x="20087" y="75965"/>
                </a:cubicBezTo>
                <a:cubicBezTo>
                  <a:pt x="19299" y="75708"/>
                  <a:pt x="18643" y="75450"/>
                  <a:pt x="17855" y="75450"/>
                </a:cubicBezTo>
                <a:cubicBezTo>
                  <a:pt x="16411" y="75450"/>
                  <a:pt x="14967" y="75708"/>
                  <a:pt x="13522" y="75708"/>
                </a:cubicBezTo>
                <a:cubicBezTo>
                  <a:pt x="10634" y="76995"/>
                  <a:pt x="8008" y="79313"/>
                  <a:pt x="5645" y="83433"/>
                </a:cubicBezTo>
                <a:cubicBezTo>
                  <a:pt x="2494" y="88841"/>
                  <a:pt x="525" y="96824"/>
                  <a:pt x="131" y="105064"/>
                </a:cubicBezTo>
                <a:cubicBezTo>
                  <a:pt x="0" y="110214"/>
                  <a:pt x="393" y="115364"/>
                  <a:pt x="1444" y="120000"/>
                </a:cubicBezTo>
                <a:lnTo>
                  <a:pt x="118949" y="120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Shape 784"/>
          <p:cNvSpPr/>
          <p:nvPr/>
        </p:nvSpPr>
        <p:spPr>
          <a:xfrm>
            <a:off x="6831013" y="4211637"/>
            <a:ext cx="1803400" cy="928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078" y="110447"/>
                </a:moveTo>
                <a:cubicBezTo>
                  <a:pt x="117695" y="99402"/>
                  <a:pt x="113239" y="91044"/>
                  <a:pt x="108015" y="85970"/>
                </a:cubicBezTo>
                <a:cubicBezTo>
                  <a:pt x="107247" y="74925"/>
                  <a:pt x="104020" y="64776"/>
                  <a:pt x="99103" y="58507"/>
                </a:cubicBezTo>
                <a:cubicBezTo>
                  <a:pt x="97874" y="56716"/>
                  <a:pt x="96491" y="55522"/>
                  <a:pt x="95108" y="54328"/>
                </a:cubicBezTo>
                <a:cubicBezTo>
                  <a:pt x="94340" y="48059"/>
                  <a:pt x="92957" y="42686"/>
                  <a:pt x="90806" y="37910"/>
                </a:cubicBezTo>
                <a:cubicBezTo>
                  <a:pt x="89577" y="35820"/>
                  <a:pt x="88348" y="33731"/>
                  <a:pt x="87272" y="31641"/>
                </a:cubicBezTo>
                <a:cubicBezTo>
                  <a:pt x="84507" y="28059"/>
                  <a:pt x="81587" y="26268"/>
                  <a:pt x="78207" y="25671"/>
                </a:cubicBezTo>
                <a:cubicBezTo>
                  <a:pt x="76670" y="25671"/>
                  <a:pt x="74980" y="25970"/>
                  <a:pt x="73290" y="26268"/>
                </a:cubicBezTo>
                <a:cubicBezTo>
                  <a:pt x="72983" y="26268"/>
                  <a:pt x="72829" y="26567"/>
                  <a:pt x="72676" y="26567"/>
                </a:cubicBezTo>
                <a:cubicBezTo>
                  <a:pt x="72061" y="20895"/>
                  <a:pt x="70678" y="15522"/>
                  <a:pt x="68681" y="11044"/>
                </a:cubicBezTo>
                <a:cubicBezTo>
                  <a:pt x="67605" y="9253"/>
                  <a:pt x="66530" y="7462"/>
                  <a:pt x="65300" y="5373"/>
                </a:cubicBezTo>
                <a:cubicBezTo>
                  <a:pt x="62842" y="2388"/>
                  <a:pt x="60076" y="597"/>
                  <a:pt x="57157" y="0"/>
                </a:cubicBezTo>
                <a:cubicBezTo>
                  <a:pt x="55774" y="298"/>
                  <a:pt x="54238" y="298"/>
                  <a:pt x="52701" y="597"/>
                </a:cubicBezTo>
                <a:cubicBezTo>
                  <a:pt x="49628" y="1492"/>
                  <a:pt x="47016" y="4179"/>
                  <a:pt x="44558" y="8059"/>
                </a:cubicBezTo>
                <a:cubicBezTo>
                  <a:pt x="41331" y="13731"/>
                  <a:pt x="39180" y="22089"/>
                  <a:pt x="38873" y="30447"/>
                </a:cubicBezTo>
                <a:cubicBezTo>
                  <a:pt x="38719" y="33432"/>
                  <a:pt x="38873" y="36119"/>
                  <a:pt x="39180" y="38805"/>
                </a:cubicBezTo>
                <a:cubicBezTo>
                  <a:pt x="38104" y="39104"/>
                  <a:pt x="37183" y="39104"/>
                  <a:pt x="36261" y="39104"/>
                </a:cubicBezTo>
                <a:cubicBezTo>
                  <a:pt x="33188" y="40298"/>
                  <a:pt x="30422" y="42985"/>
                  <a:pt x="27964" y="46865"/>
                </a:cubicBezTo>
                <a:cubicBezTo>
                  <a:pt x="24737" y="52835"/>
                  <a:pt x="22586" y="60895"/>
                  <a:pt x="22279" y="69552"/>
                </a:cubicBezTo>
                <a:cubicBezTo>
                  <a:pt x="22125" y="73731"/>
                  <a:pt x="22279" y="77910"/>
                  <a:pt x="22893" y="81791"/>
                </a:cubicBezTo>
                <a:cubicBezTo>
                  <a:pt x="18437" y="82985"/>
                  <a:pt x="14135" y="84776"/>
                  <a:pt x="9987" y="88656"/>
                </a:cubicBezTo>
                <a:cubicBezTo>
                  <a:pt x="3687" y="94029"/>
                  <a:pt x="0" y="107164"/>
                  <a:pt x="153" y="120000"/>
                </a:cubicBezTo>
                <a:cubicBezTo>
                  <a:pt x="120000" y="120000"/>
                  <a:pt x="120000" y="120000"/>
                  <a:pt x="120000" y="120000"/>
                </a:cubicBezTo>
                <a:cubicBezTo>
                  <a:pt x="119846" y="116716"/>
                  <a:pt x="119692" y="113432"/>
                  <a:pt x="119078" y="110447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Shape 785"/>
          <p:cNvSpPr/>
          <p:nvPr/>
        </p:nvSpPr>
        <p:spPr>
          <a:xfrm>
            <a:off x="9771061" y="1160462"/>
            <a:ext cx="1168400" cy="531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7430" y="0"/>
                </a:moveTo>
                <a:cubicBezTo>
                  <a:pt x="36047" y="0"/>
                  <a:pt x="25849" y="16173"/>
                  <a:pt x="24901" y="42782"/>
                </a:cubicBezTo>
                <a:cubicBezTo>
                  <a:pt x="24901" y="44869"/>
                  <a:pt x="24901" y="46956"/>
                  <a:pt x="24901" y="48521"/>
                </a:cubicBezTo>
                <a:cubicBezTo>
                  <a:pt x="18498" y="52173"/>
                  <a:pt x="13280" y="63130"/>
                  <a:pt x="12806" y="79304"/>
                </a:cubicBezTo>
                <a:cubicBezTo>
                  <a:pt x="12569" y="82434"/>
                  <a:pt x="12806" y="85565"/>
                  <a:pt x="13043" y="89217"/>
                </a:cubicBezTo>
                <a:cubicBezTo>
                  <a:pt x="9960" y="91304"/>
                  <a:pt x="7114" y="94956"/>
                  <a:pt x="4743" y="99130"/>
                </a:cubicBezTo>
                <a:cubicBezTo>
                  <a:pt x="1897" y="104347"/>
                  <a:pt x="237" y="112173"/>
                  <a:pt x="0" y="120000"/>
                </a:cubicBezTo>
                <a:cubicBezTo>
                  <a:pt x="119051" y="120000"/>
                  <a:pt x="119051" y="120000"/>
                  <a:pt x="119051" y="120000"/>
                </a:cubicBezTo>
                <a:cubicBezTo>
                  <a:pt x="119051" y="118956"/>
                  <a:pt x="119051" y="117913"/>
                  <a:pt x="119051" y="116347"/>
                </a:cubicBezTo>
                <a:cubicBezTo>
                  <a:pt x="120000" y="93913"/>
                  <a:pt x="111699" y="69391"/>
                  <a:pt x="100790" y="69391"/>
                </a:cubicBezTo>
                <a:cubicBezTo>
                  <a:pt x="100790" y="69391"/>
                  <a:pt x="100790" y="69391"/>
                  <a:pt x="100790" y="69391"/>
                </a:cubicBezTo>
                <a:cubicBezTo>
                  <a:pt x="97233" y="69391"/>
                  <a:pt x="93913" y="69391"/>
                  <a:pt x="90592" y="69391"/>
                </a:cubicBezTo>
                <a:cubicBezTo>
                  <a:pt x="89644" y="64695"/>
                  <a:pt x="88221" y="60000"/>
                  <a:pt x="86798" y="56347"/>
                </a:cubicBezTo>
                <a:cubicBezTo>
                  <a:pt x="85138" y="53217"/>
                  <a:pt x="83715" y="50608"/>
                  <a:pt x="82292" y="48000"/>
                </a:cubicBezTo>
                <a:cubicBezTo>
                  <a:pt x="78972" y="42782"/>
                  <a:pt x="75415" y="40173"/>
                  <a:pt x="71383" y="39652"/>
                </a:cubicBezTo>
                <a:cubicBezTo>
                  <a:pt x="69723" y="39652"/>
                  <a:pt x="68300" y="40173"/>
                  <a:pt x="66640" y="40173"/>
                </a:cubicBezTo>
                <a:cubicBezTo>
                  <a:pt x="65217" y="19826"/>
                  <a:pt x="57391" y="0"/>
                  <a:pt x="47430" y="0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Shape 786"/>
          <p:cNvSpPr/>
          <p:nvPr/>
        </p:nvSpPr>
        <p:spPr>
          <a:xfrm>
            <a:off x="5576887" y="6002337"/>
            <a:ext cx="982661" cy="4476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676" y="0"/>
                </a:moveTo>
                <a:cubicBezTo>
                  <a:pt x="62535" y="0"/>
                  <a:pt x="54647" y="19793"/>
                  <a:pt x="53239" y="40206"/>
                </a:cubicBezTo>
                <a:cubicBezTo>
                  <a:pt x="51830" y="40206"/>
                  <a:pt x="50140" y="39587"/>
                  <a:pt x="48450" y="39587"/>
                </a:cubicBezTo>
                <a:cubicBezTo>
                  <a:pt x="44507" y="40206"/>
                  <a:pt x="40845" y="42680"/>
                  <a:pt x="37746" y="47628"/>
                </a:cubicBezTo>
                <a:cubicBezTo>
                  <a:pt x="36056" y="50721"/>
                  <a:pt x="34647" y="53195"/>
                  <a:pt x="33239" y="56288"/>
                </a:cubicBezTo>
                <a:cubicBezTo>
                  <a:pt x="31549" y="60000"/>
                  <a:pt x="30422" y="64948"/>
                  <a:pt x="29295" y="69278"/>
                </a:cubicBezTo>
                <a:cubicBezTo>
                  <a:pt x="25915" y="69278"/>
                  <a:pt x="22535" y="69278"/>
                  <a:pt x="19154" y="69278"/>
                </a:cubicBezTo>
                <a:cubicBezTo>
                  <a:pt x="19154" y="69278"/>
                  <a:pt x="19154" y="69278"/>
                  <a:pt x="19154" y="69278"/>
                </a:cubicBezTo>
                <a:cubicBezTo>
                  <a:pt x="8169" y="69278"/>
                  <a:pt x="0" y="94020"/>
                  <a:pt x="563" y="116288"/>
                </a:cubicBezTo>
                <a:cubicBezTo>
                  <a:pt x="845" y="117525"/>
                  <a:pt x="845" y="118762"/>
                  <a:pt x="845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718" y="111958"/>
                  <a:pt x="118309" y="104536"/>
                  <a:pt x="115492" y="99587"/>
                </a:cubicBezTo>
                <a:cubicBezTo>
                  <a:pt x="112957" y="94639"/>
                  <a:pt x="110140" y="91546"/>
                  <a:pt x="107042" y="89072"/>
                </a:cubicBezTo>
                <a:cubicBezTo>
                  <a:pt x="107323" y="85979"/>
                  <a:pt x="107323" y="82268"/>
                  <a:pt x="107323" y="79175"/>
                </a:cubicBezTo>
                <a:cubicBezTo>
                  <a:pt x="106760" y="63092"/>
                  <a:pt x="101690" y="52577"/>
                  <a:pt x="95211" y="48865"/>
                </a:cubicBezTo>
                <a:cubicBezTo>
                  <a:pt x="95211" y="46391"/>
                  <a:pt x="95211" y="44536"/>
                  <a:pt x="95211" y="42680"/>
                </a:cubicBezTo>
                <a:cubicBezTo>
                  <a:pt x="94084" y="16082"/>
                  <a:pt x="83943" y="0"/>
                  <a:pt x="72676" y="0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Shape 787"/>
          <p:cNvSpPr/>
          <p:nvPr/>
        </p:nvSpPr>
        <p:spPr>
          <a:xfrm>
            <a:off x="8828086" y="5691187"/>
            <a:ext cx="1033462" cy="5492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3214" y="0"/>
                </a:moveTo>
                <a:cubicBezTo>
                  <a:pt x="61339" y="0"/>
                  <a:pt x="59196" y="0"/>
                  <a:pt x="57321" y="504"/>
                </a:cubicBezTo>
                <a:cubicBezTo>
                  <a:pt x="53303" y="2016"/>
                  <a:pt x="49821" y="5042"/>
                  <a:pt x="46607" y="10588"/>
                </a:cubicBezTo>
                <a:cubicBezTo>
                  <a:pt x="42321" y="17647"/>
                  <a:pt x="39642" y="27731"/>
                  <a:pt x="39107" y="38319"/>
                </a:cubicBezTo>
                <a:cubicBezTo>
                  <a:pt x="28392" y="39831"/>
                  <a:pt x="19285" y="53445"/>
                  <a:pt x="18482" y="74621"/>
                </a:cubicBezTo>
                <a:cubicBezTo>
                  <a:pt x="18214" y="80168"/>
                  <a:pt x="18750" y="85714"/>
                  <a:pt x="19821" y="90756"/>
                </a:cubicBezTo>
                <a:cubicBezTo>
                  <a:pt x="18214" y="90756"/>
                  <a:pt x="16875" y="91260"/>
                  <a:pt x="15535" y="91260"/>
                </a:cubicBezTo>
                <a:cubicBezTo>
                  <a:pt x="13928" y="92268"/>
                  <a:pt x="12321" y="93277"/>
                  <a:pt x="10446" y="94285"/>
                </a:cubicBezTo>
                <a:cubicBezTo>
                  <a:pt x="7499" y="97310"/>
                  <a:pt x="4821" y="101848"/>
                  <a:pt x="2946" y="107394"/>
                </a:cubicBezTo>
                <a:cubicBezTo>
                  <a:pt x="2142" y="109915"/>
                  <a:pt x="1339" y="112941"/>
                  <a:pt x="535" y="115462"/>
                </a:cubicBezTo>
                <a:cubicBezTo>
                  <a:pt x="267" y="116974"/>
                  <a:pt x="267" y="118487"/>
                  <a:pt x="0" y="120000"/>
                </a:cubicBezTo>
                <a:cubicBezTo>
                  <a:pt x="117589" y="120000"/>
                  <a:pt x="117589" y="120000"/>
                  <a:pt x="117589" y="120000"/>
                </a:cubicBezTo>
                <a:cubicBezTo>
                  <a:pt x="117857" y="118487"/>
                  <a:pt x="118124" y="117478"/>
                  <a:pt x="118392" y="116470"/>
                </a:cubicBezTo>
                <a:cubicBezTo>
                  <a:pt x="119732" y="108403"/>
                  <a:pt x="119999" y="100336"/>
                  <a:pt x="119196" y="92268"/>
                </a:cubicBezTo>
                <a:cubicBezTo>
                  <a:pt x="118660" y="87226"/>
                  <a:pt x="117857" y="82689"/>
                  <a:pt x="116785" y="78655"/>
                </a:cubicBezTo>
                <a:cubicBezTo>
                  <a:pt x="115982" y="74621"/>
                  <a:pt x="114642" y="71092"/>
                  <a:pt x="113035" y="67563"/>
                </a:cubicBezTo>
                <a:cubicBezTo>
                  <a:pt x="109821" y="61008"/>
                  <a:pt x="106607" y="57478"/>
                  <a:pt x="102321" y="53949"/>
                </a:cubicBezTo>
                <a:cubicBezTo>
                  <a:pt x="99642" y="52436"/>
                  <a:pt x="96696" y="51428"/>
                  <a:pt x="94017" y="51428"/>
                </a:cubicBezTo>
                <a:cubicBezTo>
                  <a:pt x="92410" y="51428"/>
                  <a:pt x="91071" y="51932"/>
                  <a:pt x="89464" y="52436"/>
                </a:cubicBezTo>
                <a:cubicBezTo>
                  <a:pt x="87053" y="52941"/>
                  <a:pt x="84910" y="54453"/>
                  <a:pt x="82767" y="56470"/>
                </a:cubicBezTo>
                <a:cubicBezTo>
                  <a:pt x="83571" y="52941"/>
                  <a:pt x="83839" y="49411"/>
                  <a:pt x="84107" y="45378"/>
                </a:cubicBezTo>
                <a:cubicBezTo>
                  <a:pt x="84642" y="34285"/>
                  <a:pt x="82499" y="22689"/>
                  <a:pt x="78482" y="14117"/>
                </a:cubicBezTo>
                <a:cubicBezTo>
                  <a:pt x="76875" y="11596"/>
                  <a:pt x="75535" y="9075"/>
                  <a:pt x="73928" y="7058"/>
                </a:cubicBezTo>
                <a:cubicBezTo>
                  <a:pt x="70714" y="3025"/>
                  <a:pt x="67232" y="504"/>
                  <a:pt x="63214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Shape 788"/>
          <p:cNvSpPr/>
          <p:nvPr/>
        </p:nvSpPr>
        <p:spPr>
          <a:xfrm>
            <a:off x="402353" y="1420325"/>
            <a:ext cx="4533094" cy="23083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dirty="0">
                <a:solidFill>
                  <a:schemeClr val="lt1"/>
                </a:solidFill>
              </a:rPr>
              <a:t>IDENTIFY AN IDEA FROM THIS SESSION THAT YOU CAN USE IN YOUR SETTING.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dirty="0">
                <a:solidFill>
                  <a:schemeClr val="lt1"/>
                </a:solidFill>
              </a:rPr>
              <a:t>DESCRIBE WHAT YOU PLAN TO DO.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dirty="0">
                <a:solidFill>
                  <a:schemeClr val="lt1"/>
                </a:solidFill>
              </a:rPr>
              <a:t>PROVIDE YOUR NAME AND EMAIL AND I</a:t>
            </a:r>
            <a:r>
              <a:rPr lang="en-US" sz="1600" dirty="0" smtClean="0">
                <a:solidFill>
                  <a:schemeClr val="lt1"/>
                </a:solidFill>
              </a:rPr>
              <a:t> </a:t>
            </a:r>
            <a:r>
              <a:rPr lang="en-US" sz="1600" dirty="0">
                <a:solidFill>
                  <a:schemeClr val="lt1"/>
                </a:solidFill>
              </a:rPr>
              <a:t>WILL CONNECT WITH YOU IN 4 WEEKS TO SEE HOW YOU DID.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hape 793"/>
          <p:cNvSpPr/>
          <p:nvPr/>
        </p:nvSpPr>
        <p:spPr>
          <a:xfrm rot="5400000" flipH="1">
            <a:off x="4563743" y="2478281"/>
            <a:ext cx="2800452" cy="581907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5485" y="53686"/>
                </a:moveTo>
                <a:lnTo>
                  <a:pt x="92727" y="53788"/>
                </a:lnTo>
                <a:lnTo>
                  <a:pt x="89968" y="54027"/>
                </a:lnTo>
                <a:lnTo>
                  <a:pt x="87147" y="54505"/>
                </a:lnTo>
                <a:lnTo>
                  <a:pt x="85266" y="55017"/>
                </a:lnTo>
                <a:lnTo>
                  <a:pt x="83510" y="55631"/>
                </a:lnTo>
                <a:lnTo>
                  <a:pt x="82006" y="56348"/>
                </a:lnTo>
                <a:lnTo>
                  <a:pt x="80752" y="57133"/>
                </a:lnTo>
                <a:lnTo>
                  <a:pt x="79686" y="58020"/>
                </a:lnTo>
                <a:lnTo>
                  <a:pt x="78808" y="58907"/>
                </a:lnTo>
                <a:lnTo>
                  <a:pt x="77993" y="59829"/>
                </a:lnTo>
                <a:lnTo>
                  <a:pt x="77492" y="60716"/>
                </a:lnTo>
                <a:lnTo>
                  <a:pt x="77053" y="61604"/>
                </a:lnTo>
                <a:lnTo>
                  <a:pt x="76677" y="62423"/>
                </a:lnTo>
                <a:lnTo>
                  <a:pt x="76489" y="63174"/>
                </a:lnTo>
                <a:lnTo>
                  <a:pt x="76363" y="63856"/>
                </a:lnTo>
                <a:lnTo>
                  <a:pt x="76238" y="64402"/>
                </a:lnTo>
                <a:lnTo>
                  <a:pt x="76238" y="64846"/>
                </a:lnTo>
                <a:lnTo>
                  <a:pt x="76238" y="65085"/>
                </a:lnTo>
                <a:lnTo>
                  <a:pt x="76238" y="65221"/>
                </a:lnTo>
                <a:lnTo>
                  <a:pt x="76238" y="66348"/>
                </a:lnTo>
                <a:lnTo>
                  <a:pt x="74294" y="66040"/>
                </a:lnTo>
                <a:lnTo>
                  <a:pt x="74169" y="66040"/>
                </a:lnTo>
                <a:lnTo>
                  <a:pt x="73918" y="66006"/>
                </a:lnTo>
                <a:lnTo>
                  <a:pt x="73605" y="65972"/>
                </a:lnTo>
                <a:lnTo>
                  <a:pt x="72915" y="65904"/>
                </a:lnTo>
                <a:lnTo>
                  <a:pt x="71974" y="65802"/>
                </a:lnTo>
                <a:lnTo>
                  <a:pt x="70971" y="65733"/>
                </a:lnTo>
                <a:lnTo>
                  <a:pt x="69780" y="65665"/>
                </a:lnTo>
                <a:lnTo>
                  <a:pt x="68401" y="65631"/>
                </a:lnTo>
                <a:lnTo>
                  <a:pt x="66833" y="65597"/>
                </a:lnTo>
                <a:lnTo>
                  <a:pt x="65266" y="65631"/>
                </a:lnTo>
                <a:lnTo>
                  <a:pt x="63573" y="65733"/>
                </a:lnTo>
                <a:lnTo>
                  <a:pt x="61880" y="65836"/>
                </a:lnTo>
                <a:lnTo>
                  <a:pt x="60000" y="66075"/>
                </a:lnTo>
                <a:lnTo>
                  <a:pt x="58181" y="66382"/>
                </a:lnTo>
                <a:lnTo>
                  <a:pt x="56300" y="66757"/>
                </a:lnTo>
                <a:lnTo>
                  <a:pt x="54420" y="67235"/>
                </a:lnTo>
                <a:lnTo>
                  <a:pt x="52664" y="67849"/>
                </a:lnTo>
                <a:lnTo>
                  <a:pt x="50846" y="68566"/>
                </a:lnTo>
                <a:lnTo>
                  <a:pt x="49090" y="69385"/>
                </a:lnTo>
                <a:lnTo>
                  <a:pt x="47398" y="70375"/>
                </a:lnTo>
                <a:lnTo>
                  <a:pt x="45830" y="71501"/>
                </a:lnTo>
                <a:lnTo>
                  <a:pt x="44326" y="72798"/>
                </a:lnTo>
                <a:lnTo>
                  <a:pt x="43009" y="74266"/>
                </a:lnTo>
                <a:lnTo>
                  <a:pt x="41818" y="75904"/>
                </a:lnTo>
                <a:lnTo>
                  <a:pt x="44200" y="75699"/>
                </a:lnTo>
                <a:lnTo>
                  <a:pt x="46708" y="75597"/>
                </a:lnTo>
                <a:lnTo>
                  <a:pt x="49216" y="75597"/>
                </a:lnTo>
                <a:lnTo>
                  <a:pt x="51786" y="75733"/>
                </a:lnTo>
                <a:lnTo>
                  <a:pt x="54420" y="76006"/>
                </a:lnTo>
                <a:lnTo>
                  <a:pt x="56990" y="76416"/>
                </a:lnTo>
                <a:lnTo>
                  <a:pt x="59498" y="76996"/>
                </a:lnTo>
                <a:lnTo>
                  <a:pt x="61880" y="77713"/>
                </a:lnTo>
                <a:lnTo>
                  <a:pt x="64137" y="78600"/>
                </a:lnTo>
                <a:lnTo>
                  <a:pt x="65203" y="79146"/>
                </a:lnTo>
                <a:lnTo>
                  <a:pt x="66332" y="79761"/>
                </a:lnTo>
                <a:lnTo>
                  <a:pt x="67335" y="80477"/>
                </a:lnTo>
                <a:lnTo>
                  <a:pt x="68338" y="81296"/>
                </a:lnTo>
                <a:lnTo>
                  <a:pt x="69278" y="82150"/>
                </a:lnTo>
                <a:lnTo>
                  <a:pt x="70031" y="83174"/>
                </a:lnTo>
                <a:lnTo>
                  <a:pt x="70783" y="84266"/>
                </a:lnTo>
                <a:lnTo>
                  <a:pt x="71347" y="85460"/>
                </a:lnTo>
                <a:lnTo>
                  <a:pt x="71724" y="86791"/>
                </a:lnTo>
                <a:lnTo>
                  <a:pt x="71912" y="88225"/>
                </a:lnTo>
                <a:lnTo>
                  <a:pt x="71912" y="89795"/>
                </a:lnTo>
                <a:lnTo>
                  <a:pt x="71724" y="91501"/>
                </a:lnTo>
                <a:lnTo>
                  <a:pt x="71222" y="93344"/>
                </a:lnTo>
                <a:lnTo>
                  <a:pt x="72664" y="93720"/>
                </a:lnTo>
                <a:lnTo>
                  <a:pt x="74043" y="94197"/>
                </a:lnTo>
                <a:lnTo>
                  <a:pt x="74608" y="93583"/>
                </a:lnTo>
                <a:lnTo>
                  <a:pt x="74984" y="92901"/>
                </a:lnTo>
                <a:lnTo>
                  <a:pt x="75235" y="92184"/>
                </a:lnTo>
                <a:lnTo>
                  <a:pt x="75360" y="91433"/>
                </a:lnTo>
                <a:lnTo>
                  <a:pt x="75485" y="90750"/>
                </a:lnTo>
                <a:lnTo>
                  <a:pt x="75673" y="90443"/>
                </a:lnTo>
                <a:lnTo>
                  <a:pt x="76112" y="90307"/>
                </a:lnTo>
                <a:lnTo>
                  <a:pt x="76489" y="90238"/>
                </a:lnTo>
                <a:lnTo>
                  <a:pt x="76990" y="90307"/>
                </a:lnTo>
                <a:lnTo>
                  <a:pt x="77304" y="90443"/>
                </a:lnTo>
                <a:lnTo>
                  <a:pt x="77429" y="90750"/>
                </a:lnTo>
                <a:lnTo>
                  <a:pt x="77241" y="91569"/>
                </a:lnTo>
                <a:lnTo>
                  <a:pt x="77053" y="92457"/>
                </a:lnTo>
                <a:lnTo>
                  <a:pt x="76802" y="93276"/>
                </a:lnTo>
                <a:lnTo>
                  <a:pt x="76300" y="94095"/>
                </a:lnTo>
                <a:lnTo>
                  <a:pt x="75611" y="94812"/>
                </a:lnTo>
                <a:lnTo>
                  <a:pt x="77178" y="95699"/>
                </a:lnTo>
                <a:lnTo>
                  <a:pt x="77742" y="95324"/>
                </a:lnTo>
                <a:lnTo>
                  <a:pt x="78181" y="94812"/>
                </a:lnTo>
                <a:lnTo>
                  <a:pt x="78432" y="94266"/>
                </a:lnTo>
                <a:lnTo>
                  <a:pt x="78620" y="93651"/>
                </a:lnTo>
                <a:lnTo>
                  <a:pt x="78808" y="93139"/>
                </a:lnTo>
                <a:lnTo>
                  <a:pt x="78871" y="92730"/>
                </a:lnTo>
                <a:lnTo>
                  <a:pt x="78996" y="92423"/>
                </a:lnTo>
                <a:lnTo>
                  <a:pt x="79435" y="92252"/>
                </a:lnTo>
                <a:lnTo>
                  <a:pt x="79811" y="92218"/>
                </a:lnTo>
                <a:lnTo>
                  <a:pt x="80313" y="92252"/>
                </a:lnTo>
                <a:lnTo>
                  <a:pt x="80689" y="92423"/>
                </a:lnTo>
                <a:lnTo>
                  <a:pt x="80752" y="92730"/>
                </a:lnTo>
                <a:lnTo>
                  <a:pt x="80689" y="93276"/>
                </a:lnTo>
                <a:lnTo>
                  <a:pt x="80438" y="93993"/>
                </a:lnTo>
                <a:lnTo>
                  <a:pt x="80188" y="94675"/>
                </a:lnTo>
                <a:lnTo>
                  <a:pt x="79749" y="95392"/>
                </a:lnTo>
                <a:lnTo>
                  <a:pt x="79184" y="96006"/>
                </a:lnTo>
                <a:lnTo>
                  <a:pt x="78432" y="96518"/>
                </a:lnTo>
                <a:lnTo>
                  <a:pt x="79310" y="97201"/>
                </a:lnTo>
                <a:lnTo>
                  <a:pt x="80125" y="97918"/>
                </a:lnTo>
                <a:lnTo>
                  <a:pt x="81065" y="97167"/>
                </a:lnTo>
                <a:lnTo>
                  <a:pt x="81755" y="96348"/>
                </a:lnTo>
                <a:lnTo>
                  <a:pt x="82131" y="95426"/>
                </a:lnTo>
                <a:lnTo>
                  <a:pt x="82194" y="94539"/>
                </a:lnTo>
                <a:lnTo>
                  <a:pt x="82319" y="94266"/>
                </a:lnTo>
                <a:lnTo>
                  <a:pt x="82695" y="94061"/>
                </a:lnTo>
                <a:lnTo>
                  <a:pt x="83072" y="94027"/>
                </a:lnTo>
                <a:lnTo>
                  <a:pt x="83573" y="94061"/>
                </a:lnTo>
                <a:lnTo>
                  <a:pt x="83887" y="94266"/>
                </a:lnTo>
                <a:lnTo>
                  <a:pt x="84137" y="94539"/>
                </a:lnTo>
                <a:lnTo>
                  <a:pt x="84075" y="95494"/>
                </a:lnTo>
                <a:lnTo>
                  <a:pt x="83636" y="96450"/>
                </a:lnTo>
                <a:lnTo>
                  <a:pt x="83009" y="97303"/>
                </a:lnTo>
                <a:lnTo>
                  <a:pt x="82194" y="98156"/>
                </a:lnTo>
                <a:lnTo>
                  <a:pt x="81003" y="98907"/>
                </a:lnTo>
                <a:lnTo>
                  <a:pt x="81504" y="99522"/>
                </a:lnTo>
                <a:lnTo>
                  <a:pt x="82570" y="99249"/>
                </a:lnTo>
                <a:lnTo>
                  <a:pt x="83573" y="98805"/>
                </a:lnTo>
                <a:lnTo>
                  <a:pt x="84263" y="98327"/>
                </a:lnTo>
                <a:lnTo>
                  <a:pt x="84827" y="97747"/>
                </a:lnTo>
                <a:lnTo>
                  <a:pt x="85141" y="97098"/>
                </a:lnTo>
                <a:lnTo>
                  <a:pt x="85329" y="96416"/>
                </a:lnTo>
                <a:lnTo>
                  <a:pt x="85329" y="95733"/>
                </a:lnTo>
                <a:lnTo>
                  <a:pt x="85517" y="95460"/>
                </a:lnTo>
                <a:lnTo>
                  <a:pt x="85830" y="95290"/>
                </a:lnTo>
                <a:lnTo>
                  <a:pt x="86269" y="95255"/>
                </a:lnTo>
                <a:lnTo>
                  <a:pt x="86771" y="95290"/>
                </a:lnTo>
                <a:lnTo>
                  <a:pt x="87084" y="95460"/>
                </a:lnTo>
                <a:lnTo>
                  <a:pt x="87272" y="95733"/>
                </a:lnTo>
                <a:lnTo>
                  <a:pt x="87147" y="96518"/>
                </a:lnTo>
                <a:lnTo>
                  <a:pt x="86959" y="97303"/>
                </a:lnTo>
                <a:lnTo>
                  <a:pt x="86645" y="98088"/>
                </a:lnTo>
                <a:lnTo>
                  <a:pt x="86018" y="98805"/>
                </a:lnTo>
                <a:lnTo>
                  <a:pt x="85078" y="99419"/>
                </a:lnTo>
                <a:lnTo>
                  <a:pt x="84200" y="99829"/>
                </a:lnTo>
                <a:lnTo>
                  <a:pt x="83197" y="100238"/>
                </a:lnTo>
                <a:lnTo>
                  <a:pt x="82194" y="100477"/>
                </a:lnTo>
                <a:lnTo>
                  <a:pt x="82695" y="101399"/>
                </a:lnTo>
                <a:lnTo>
                  <a:pt x="83824" y="101399"/>
                </a:lnTo>
                <a:lnTo>
                  <a:pt x="85015" y="101331"/>
                </a:lnTo>
                <a:lnTo>
                  <a:pt x="86144" y="101092"/>
                </a:lnTo>
                <a:lnTo>
                  <a:pt x="87147" y="100784"/>
                </a:lnTo>
                <a:lnTo>
                  <a:pt x="88025" y="100375"/>
                </a:lnTo>
                <a:lnTo>
                  <a:pt x="88714" y="99897"/>
                </a:lnTo>
                <a:lnTo>
                  <a:pt x="89028" y="99351"/>
                </a:lnTo>
                <a:lnTo>
                  <a:pt x="89028" y="98703"/>
                </a:lnTo>
                <a:lnTo>
                  <a:pt x="89090" y="98464"/>
                </a:lnTo>
                <a:lnTo>
                  <a:pt x="89341" y="98259"/>
                </a:lnTo>
                <a:lnTo>
                  <a:pt x="89655" y="98156"/>
                </a:lnTo>
                <a:lnTo>
                  <a:pt x="90031" y="98088"/>
                </a:lnTo>
                <a:lnTo>
                  <a:pt x="90407" y="98122"/>
                </a:lnTo>
                <a:lnTo>
                  <a:pt x="90721" y="98225"/>
                </a:lnTo>
                <a:lnTo>
                  <a:pt x="90909" y="98464"/>
                </a:lnTo>
                <a:lnTo>
                  <a:pt x="90909" y="99215"/>
                </a:lnTo>
                <a:lnTo>
                  <a:pt x="90658" y="99931"/>
                </a:lnTo>
                <a:lnTo>
                  <a:pt x="90094" y="100546"/>
                </a:lnTo>
                <a:lnTo>
                  <a:pt x="89278" y="101126"/>
                </a:lnTo>
                <a:lnTo>
                  <a:pt x="88275" y="101569"/>
                </a:lnTo>
                <a:lnTo>
                  <a:pt x="87084" y="101945"/>
                </a:lnTo>
                <a:lnTo>
                  <a:pt x="85830" y="102218"/>
                </a:lnTo>
                <a:lnTo>
                  <a:pt x="84451" y="102389"/>
                </a:lnTo>
                <a:lnTo>
                  <a:pt x="83134" y="102457"/>
                </a:lnTo>
                <a:lnTo>
                  <a:pt x="83197" y="102627"/>
                </a:lnTo>
                <a:lnTo>
                  <a:pt x="83197" y="102798"/>
                </a:lnTo>
                <a:lnTo>
                  <a:pt x="83322" y="102901"/>
                </a:lnTo>
                <a:lnTo>
                  <a:pt x="83322" y="102969"/>
                </a:lnTo>
                <a:lnTo>
                  <a:pt x="83322" y="102969"/>
                </a:lnTo>
                <a:lnTo>
                  <a:pt x="80250" y="103174"/>
                </a:lnTo>
                <a:lnTo>
                  <a:pt x="80250" y="103174"/>
                </a:lnTo>
                <a:lnTo>
                  <a:pt x="80250" y="103003"/>
                </a:lnTo>
                <a:lnTo>
                  <a:pt x="80188" y="102764"/>
                </a:lnTo>
                <a:lnTo>
                  <a:pt x="80062" y="102389"/>
                </a:lnTo>
                <a:lnTo>
                  <a:pt x="79811" y="101877"/>
                </a:lnTo>
                <a:lnTo>
                  <a:pt x="79498" y="101262"/>
                </a:lnTo>
                <a:lnTo>
                  <a:pt x="79122" y="100648"/>
                </a:lnTo>
                <a:lnTo>
                  <a:pt x="78620" y="99965"/>
                </a:lnTo>
                <a:lnTo>
                  <a:pt x="77993" y="99215"/>
                </a:lnTo>
                <a:lnTo>
                  <a:pt x="77241" y="98498"/>
                </a:lnTo>
                <a:lnTo>
                  <a:pt x="76363" y="97747"/>
                </a:lnTo>
                <a:lnTo>
                  <a:pt x="75360" y="97030"/>
                </a:lnTo>
                <a:lnTo>
                  <a:pt x="74169" y="96348"/>
                </a:lnTo>
                <a:lnTo>
                  <a:pt x="72727" y="95733"/>
                </a:lnTo>
                <a:lnTo>
                  <a:pt x="71222" y="95153"/>
                </a:lnTo>
                <a:lnTo>
                  <a:pt x="69404" y="94709"/>
                </a:lnTo>
                <a:lnTo>
                  <a:pt x="67460" y="94368"/>
                </a:lnTo>
                <a:lnTo>
                  <a:pt x="65266" y="94163"/>
                </a:lnTo>
                <a:lnTo>
                  <a:pt x="62821" y="94061"/>
                </a:lnTo>
                <a:lnTo>
                  <a:pt x="62758" y="94061"/>
                </a:lnTo>
                <a:lnTo>
                  <a:pt x="60626" y="94095"/>
                </a:lnTo>
                <a:lnTo>
                  <a:pt x="58620" y="94266"/>
                </a:lnTo>
                <a:lnTo>
                  <a:pt x="56802" y="94470"/>
                </a:lnTo>
                <a:lnTo>
                  <a:pt x="58056" y="94744"/>
                </a:lnTo>
                <a:lnTo>
                  <a:pt x="59310" y="95017"/>
                </a:lnTo>
                <a:lnTo>
                  <a:pt x="60438" y="95392"/>
                </a:lnTo>
                <a:lnTo>
                  <a:pt x="61442" y="95836"/>
                </a:lnTo>
                <a:lnTo>
                  <a:pt x="62257" y="96348"/>
                </a:lnTo>
                <a:lnTo>
                  <a:pt x="62884" y="96928"/>
                </a:lnTo>
                <a:lnTo>
                  <a:pt x="63260" y="97610"/>
                </a:lnTo>
                <a:lnTo>
                  <a:pt x="63197" y="97849"/>
                </a:lnTo>
                <a:lnTo>
                  <a:pt x="62884" y="97952"/>
                </a:lnTo>
                <a:lnTo>
                  <a:pt x="62570" y="98020"/>
                </a:lnTo>
                <a:lnTo>
                  <a:pt x="62131" y="97952"/>
                </a:lnTo>
                <a:lnTo>
                  <a:pt x="61818" y="97849"/>
                </a:lnTo>
                <a:lnTo>
                  <a:pt x="61630" y="97610"/>
                </a:lnTo>
                <a:lnTo>
                  <a:pt x="61316" y="97064"/>
                </a:lnTo>
                <a:lnTo>
                  <a:pt x="60689" y="96552"/>
                </a:lnTo>
                <a:lnTo>
                  <a:pt x="59811" y="96143"/>
                </a:lnTo>
                <a:lnTo>
                  <a:pt x="58746" y="95802"/>
                </a:lnTo>
                <a:lnTo>
                  <a:pt x="57554" y="95529"/>
                </a:lnTo>
                <a:lnTo>
                  <a:pt x="56363" y="95324"/>
                </a:lnTo>
                <a:lnTo>
                  <a:pt x="55297" y="95153"/>
                </a:lnTo>
                <a:lnTo>
                  <a:pt x="54294" y="95051"/>
                </a:lnTo>
                <a:lnTo>
                  <a:pt x="54231" y="95017"/>
                </a:lnTo>
                <a:lnTo>
                  <a:pt x="54169" y="95017"/>
                </a:lnTo>
                <a:lnTo>
                  <a:pt x="52978" y="95324"/>
                </a:lnTo>
                <a:lnTo>
                  <a:pt x="51849" y="95699"/>
                </a:lnTo>
                <a:lnTo>
                  <a:pt x="53103" y="95802"/>
                </a:lnTo>
                <a:lnTo>
                  <a:pt x="54420" y="96006"/>
                </a:lnTo>
                <a:lnTo>
                  <a:pt x="55611" y="96211"/>
                </a:lnTo>
                <a:lnTo>
                  <a:pt x="56739" y="96552"/>
                </a:lnTo>
                <a:lnTo>
                  <a:pt x="57680" y="96928"/>
                </a:lnTo>
                <a:lnTo>
                  <a:pt x="58557" y="97406"/>
                </a:lnTo>
                <a:lnTo>
                  <a:pt x="59184" y="97918"/>
                </a:lnTo>
                <a:lnTo>
                  <a:pt x="59561" y="98532"/>
                </a:lnTo>
                <a:lnTo>
                  <a:pt x="59623" y="99249"/>
                </a:lnTo>
                <a:lnTo>
                  <a:pt x="59561" y="99453"/>
                </a:lnTo>
                <a:lnTo>
                  <a:pt x="59247" y="99624"/>
                </a:lnTo>
                <a:lnTo>
                  <a:pt x="58871" y="99658"/>
                </a:lnTo>
                <a:lnTo>
                  <a:pt x="58495" y="99624"/>
                </a:lnTo>
                <a:lnTo>
                  <a:pt x="58181" y="99453"/>
                </a:lnTo>
                <a:lnTo>
                  <a:pt x="58056" y="99249"/>
                </a:lnTo>
                <a:lnTo>
                  <a:pt x="57931" y="98600"/>
                </a:lnTo>
                <a:lnTo>
                  <a:pt x="57492" y="98088"/>
                </a:lnTo>
                <a:lnTo>
                  <a:pt x="56802" y="97610"/>
                </a:lnTo>
                <a:lnTo>
                  <a:pt x="55924" y="97269"/>
                </a:lnTo>
                <a:lnTo>
                  <a:pt x="54858" y="96962"/>
                </a:lnTo>
                <a:lnTo>
                  <a:pt x="53667" y="96757"/>
                </a:lnTo>
                <a:lnTo>
                  <a:pt x="52413" y="96587"/>
                </a:lnTo>
                <a:lnTo>
                  <a:pt x="51159" y="96484"/>
                </a:lnTo>
                <a:lnTo>
                  <a:pt x="50031" y="96450"/>
                </a:lnTo>
                <a:lnTo>
                  <a:pt x="49028" y="96894"/>
                </a:lnTo>
                <a:lnTo>
                  <a:pt x="48275" y="97406"/>
                </a:lnTo>
                <a:lnTo>
                  <a:pt x="49843" y="97542"/>
                </a:lnTo>
                <a:lnTo>
                  <a:pt x="51473" y="97781"/>
                </a:lnTo>
                <a:lnTo>
                  <a:pt x="52978" y="98156"/>
                </a:lnTo>
                <a:lnTo>
                  <a:pt x="54169" y="98600"/>
                </a:lnTo>
                <a:lnTo>
                  <a:pt x="55047" y="99112"/>
                </a:lnTo>
                <a:lnTo>
                  <a:pt x="55924" y="99692"/>
                </a:lnTo>
                <a:lnTo>
                  <a:pt x="56677" y="100341"/>
                </a:lnTo>
                <a:lnTo>
                  <a:pt x="56802" y="100546"/>
                </a:lnTo>
                <a:lnTo>
                  <a:pt x="56739" y="100750"/>
                </a:lnTo>
                <a:lnTo>
                  <a:pt x="56363" y="100887"/>
                </a:lnTo>
                <a:lnTo>
                  <a:pt x="56050" y="100989"/>
                </a:lnTo>
                <a:lnTo>
                  <a:pt x="55611" y="100955"/>
                </a:lnTo>
                <a:lnTo>
                  <a:pt x="55297" y="100784"/>
                </a:lnTo>
                <a:lnTo>
                  <a:pt x="54733" y="100307"/>
                </a:lnTo>
                <a:lnTo>
                  <a:pt x="54106" y="99795"/>
                </a:lnTo>
                <a:lnTo>
                  <a:pt x="53416" y="99385"/>
                </a:lnTo>
                <a:lnTo>
                  <a:pt x="52664" y="99044"/>
                </a:lnTo>
                <a:lnTo>
                  <a:pt x="51598" y="98737"/>
                </a:lnTo>
                <a:lnTo>
                  <a:pt x="50156" y="98498"/>
                </a:lnTo>
                <a:lnTo>
                  <a:pt x="48652" y="98293"/>
                </a:lnTo>
                <a:lnTo>
                  <a:pt x="47084" y="98225"/>
                </a:lnTo>
                <a:lnTo>
                  <a:pt x="46457" y="98839"/>
                </a:lnTo>
                <a:lnTo>
                  <a:pt x="46081" y="99283"/>
                </a:lnTo>
                <a:lnTo>
                  <a:pt x="47460" y="100238"/>
                </a:lnTo>
                <a:lnTo>
                  <a:pt x="48463" y="101262"/>
                </a:lnTo>
                <a:lnTo>
                  <a:pt x="49404" y="102389"/>
                </a:lnTo>
                <a:lnTo>
                  <a:pt x="50031" y="103481"/>
                </a:lnTo>
                <a:lnTo>
                  <a:pt x="50407" y="104607"/>
                </a:lnTo>
                <a:lnTo>
                  <a:pt x="50783" y="105665"/>
                </a:lnTo>
                <a:lnTo>
                  <a:pt x="50909" y="106689"/>
                </a:lnTo>
                <a:lnTo>
                  <a:pt x="50971" y="107610"/>
                </a:lnTo>
                <a:lnTo>
                  <a:pt x="50909" y="108498"/>
                </a:lnTo>
                <a:lnTo>
                  <a:pt x="50846" y="109215"/>
                </a:lnTo>
                <a:lnTo>
                  <a:pt x="50783" y="109761"/>
                </a:lnTo>
                <a:lnTo>
                  <a:pt x="50721" y="110136"/>
                </a:lnTo>
                <a:lnTo>
                  <a:pt x="50658" y="110341"/>
                </a:lnTo>
                <a:lnTo>
                  <a:pt x="47648" y="110068"/>
                </a:lnTo>
                <a:lnTo>
                  <a:pt x="47648" y="109931"/>
                </a:lnTo>
                <a:lnTo>
                  <a:pt x="47711" y="109556"/>
                </a:lnTo>
                <a:lnTo>
                  <a:pt x="47774" y="108976"/>
                </a:lnTo>
                <a:lnTo>
                  <a:pt x="47836" y="108259"/>
                </a:lnTo>
                <a:lnTo>
                  <a:pt x="47836" y="107406"/>
                </a:lnTo>
                <a:lnTo>
                  <a:pt x="47774" y="106450"/>
                </a:lnTo>
                <a:lnTo>
                  <a:pt x="47586" y="105392"/>
                </a:lnTo>
                <a:lnTo>
                  <a:pt x="47210" y="104334"/>
                </a:lnTo>
                <a:lnTo>
                  <a:pt x="46708" y="103276"/>
                </a:lnTo>
                <a:lnTo>
                  <a:pt x="45830" y="104470"/>
                </a:lnTo>
                <a:lnTo>
                  <a:pt x="44639" y="105665"/>
                </a:lnTo>
                <a:lnTo>
                  <a:pt x="43197" y="106723"/>
                </a:lnTo>
                <a:lnTo>
                  <a:pt x="42884" y="106860"/>
                </a:lnTo>
                <a:lnTo>
                  <a:pt x="42507" y="106860"/>
                </a:lnTo>
                <a:lnTo>
                  <a:pt x="42194" y="106757"/>
                </a:lnTo>
                <a:lnTo>
                  <a:pt x="41943" y="106552"/>
                </a:lnTo>
                <a:lnTo>
                  <a:pt x="41943" y="106348"/>
                </a:lnTo>
                <a:lnTo>
                  <a:pt x="42131" y="106109"/>
                </a:lnTo>
                <a:lnTo>
                  <a:pt x="43448" y="105153"/>
                </a:lnTo>
                <a:lnTo>
                  <a:pt x="44388" y="104129"/>
                </a:lnTo>
                <a:lnTo>
                  <a:pt x="45141" y="103105"/>
                </a:lnTo>
                <a:lnTo>
                  <a:pt x="45705" y="101945"/>
                </a:lnTo>
                <a:lnTo>
                  <a:pt x="45015" y="101262"/>
                </a:lnTo>
                <a:lnTo>
                  <a:pt x="44263" y="100682"/>
                </a:lnTo>
                <a:lnTo>
                  <a:pt x="43636" y="101774"/>
                </a:lnTo>
                <a:lnTo>
                  <a:pt x="42821" y="102798"/>
                </a:lnTo>
                <a:lnTo>
                  <a:pt x="41692" y="103720"/>
                </a:lnTo>
                <a:lnTo>
                  <a:pt x="40376" y="104607"/>
                </a:lnTo>
                <a:lnTo>
                  <a:pt x="39874" y="104709"/>
                </a:lnTo>
                <a:lnTo>
                  <a:pt x="39498" y="104675"/>
                </a:lnTo>
                <a:lnTo>
                  <a:pt x="39122" y="104470"/>
                </a:lnTo>
                <a:lnTo>
                  <a:pt x="38996" y="104232"/>
                </a:lnTo>
                <a:lnTo>
                  <a:pt x="39247" y="103993"/>
                </a:lnTo>
                <a:lnTo>
                  <a:pt x="40564" y="103105"/>
                </a:lnTo>
                <a:lnTo>
                  <a:pt x="41630" y="102116"/>
                </a:lnTo>
                <a:lnTo>
                  <a:pt x="42445" y="101023"/>
                </a:lnTo>
                <a:lnTo>
                  <a:pt x="42884" y="99897"/>
                </a:lnTo>
                <a:lnTo>
                  <a:pt x="42382" y="99658"/>
                </a:lnTo>
                <a:lnTo>
                  <a:pt x="41379" y="99283"/>
                </a:lnTo>
                <a:lnTo>
                  <a:pt x="40376" y="98941"/>
                </a:lnTo>
                <a:lnTo>
                  <a:pt x="40188" y="99829"/>
                </a:lnTo>
                <a:lnTo>
                  <a:pt x="39686" y="100750"/>
                </a:lnTo>
                <a:lnTo>
                  <a:pt x="38996" y="101604"/>
                </a:lnTo>
                <a:lnTo>
                  <a:pt x="38056" y="102423"/>
                </a:lnTo>
                <a:lnTo>
                  <a:pt x="36927" y="103105"/>
                </a:lnTo>
                <a:lnTo>
                  <a:pt x="35611" y="103686"/>
                </a:lnTo>
                <a:lnTo>
                  <a:pt x="35172" y="103754"/>
                </a:lnTo>
                <a:lnTo>
                  <a:pt x="34796" y="103720"/>
                </a:lnTo>
                <a:lnTo>
                  <a:pt x="34608" y="103583"/>
                </a:lnTo>
                <a:lnTo>
                  <a:pt x="34482" y="103344"/>
                </a:lnTo>
                <a:lnTo>
                  <a:pt x="34545" y="103174"/>
                </a:lnTo>
                <a:lnTo>
                  <a:pt x="34796" y="102969"/>
                </a:lnTo>
                <a:lnTo>
                  <a:pt x="35987" y="102423"/>
                </a:lnTo>
                <a:lnTo>
                  <a:pt x="36990" y="101774"/>
                </a:lnTo>
                <a:lnTo>
                  <a:pt x="37805" y="101058"/>
                </a:lnTo>
                <a:lnTo>
                  <a:pt x="38369" y="100273"/>
                </a:lnTo>
                <a:lnTo>
                  <a:pt x="38683" y="99419"/>
                </a:lnTo>
                <a:lnTo>
                  <a:pt x="38746" y="98566"/>
                </a:lnTo>
                <a:lnTo>
                  <a:pt x="36990" y="98293"/>
                </a:lnTo>
                <a:lnTo>
                  <a:pt x="34984" y="98156"/>
                </a:lnTo>
                <a:lnTo>
                  <a:pt x="34608" y="99044"/>
                </a:lnTo>
                <a:lnTo>
                  <a:pt x="33918" y="99931"/>
                </a:lnTo>
                <a:lnTo>
                  <a:pt x="32978" y="100750"/>
                </a:lnTo>
                <a:lnTo>
                  <a:pt x="31849" y="101501"/>
                </a:lnTo>
                <a:lnTo>
                  <a:pt x="30532" y="102150"/>
                </a:lnTo>
                <a:lnTo>
                  <a:pt x="29153" y="102662"/>
                </a:lnTo>
                <a:lnTo>
                  <a:pt x="28714" y="102764"/>
                </a:lnTo>
                <a:lnTo>
                  <a:pt x="28401" y="102696"/>
                </a:lnTo>
                <a:lnTo>
                  <a:pt x="28087" y="102559"/>
                </a:lnTo>
                <a:lnTo>
                  <a:pt x="27962" y="102320"/>
                </a:lnTo>
                <a:lnTo>
                  <a:pt x="28025" y="102150"/>
                </a:lnTo>
                <a:lnTo>
                  <a:pt x="28401" y="101945"/>
                </a:lnTo>
                <a:lnTo>
                  <a:pt x="29467" y="101501"/>
                </a:lnTo>
                <a:lnTo>
                  <a:pt x="30595" y="100955"/>
                </a:lnTo>
                <a:lnTo>
                  <a:pt x="31661" y="100307"/>
                </a:lnTo>
                <a:lnTo>
                  <a:pt x="32476" y="99624"/>
                </a:lnTo>
                <a:lnTo>
                  <a:pt x="33103" y="98873"/>
                </a:lnTo>
                <a:lnTo>
                  <a:pt x="33354" y="98088"/>
                </a:lnTo>
                <a:lnTo>
                  <a:pt x="31849" y="98122"/>
                </a:lnTo>
                <a:lnTo>
                  <a:pt x="30219" y="98156"/>
                </a:lnTo>
                <a:lnTo>
                  <a:pt x="29717" y="98941"/>
                </a:lnTo>
                <a:lnTo>
                  <a:pt x="28965" y="99692"/>
                </a:lnTo>
                <a:lnTo>
                  <a:pt x="28025" y="100341"/>
                </a:lnTo>
                <a:lnTo>
                  <a:pt x="26959" y="100989"/>
                </a:lnTo>
                <a:lnTo>
                  <a:pt x="25893" y="101569"/>
                </a:lnTo>
                <a:lnTo>
                  <a:pt x="24827" y="102184"/>
                </a:lnTo>
                <a:lnTo>
                  <a:pt x="24326" y="102286"/>
                </a:lnTo>
                <a:lnTo>
                  <a:pt x="23949" y="102252"/>
                </a:lnTo>
                <a:lnTo>
                  <a:pt x="23573" y="102081"/>
                </a:lnTo>
                <a:lnTo>
                  <a:pt x="23510" y="101808"/>
                </a:lnTo>
                <a:lnTo>
                  <a:pt x="23699" y="101569"/>
                </a:lnTo>
                <a:lnTo>
                  <a:pt x="24827" y="100989"/>
                </a:lnTo>
                <a:lnTo>
                  <a:pt x="25956" y="100375"/>
                </a:lnTo>
                <a:lnTo>
                  <a:pt x="26959" y="99726"/>
                </a:lnTo>
                <a:lnTo>
                  <a:pt x="27899" y="99044"/>
                </a:lnTo>
                <a:lnTo>
                  <a:pt x="28526" y="98293"/>
                </a:lnTo>
                <a:lnTo>
                  <a:pt x="26081" y="98532"/>
                </a:lnTo>
                <a:lnTo>
                  <a:pt x="23448" y="98907"/>
                </a:lnTo>
                <a:lnTo>
                  <a:pt x="20752" y="99351"/>
                </a:lnTo>
                <a:lnTo>
                  <a:pt x="17931" y="99931"/>
                </a:lnTo>
                <a:lnTo>
                  <a:pt x="16802" y="98327"/>
                </a:lnTo>
                <a:lnTo>
                  <a:pt x="20313" y="97679"/>
                </a:lnTo>
                <a:lnTo>
                  <a:pt x="23636" y="97133"/>
                </a:lnTo>
                <a:lnTo>
                  <a:pt x="26771" y="96757"/>
                </a:lnTo>
                <a:lnTo>
                  <a:pt x="29780" y="96518"/>
                </a:lnTo>
                <a:lnTo>
                  <a:pt x="32539" y="96416"/>
                </a:lnTo>
                <a:lnTo>
                  <a:pt x="35172" y="96484"/>
                </a:lnTo>
                <a:lnTo>
                  <a:pt x="37617" y="96689"/>
                </a:lnTo>
                <a:lnTo>
                  <a:pt x="39811" y="97030"/>
                </a:lnTo>
                <a:lnTo>
                  <a:pt x="41818" y="97508"/>
                </a:lnTo>
                <a:lnTo>
                  <a:pt x="43699" y="98122"/>
                </a:lnTo>
                <a:lnTo>
                  <a:pt x="44200" y="97645"/>
                </a:lnTo>
                <a:lnTo>
                  <a:pt x="44827" y="97167"/>
                </a:lnTo>
                <a:lnTo>
                  <a:pt x="45579" y="96587"/>
                </a:lnTo>
                <a:lnTo>
                  <a:pt x="46457" y="96040"/>
                </a:lnTo>
                <a:lnTo>
                  <a:pt x="47523" y="95426"/>
                </a:lnTo>
                <a:lnTo>
                  <a:pt x="48777" y="94880"/>
                </a:lnTo>
                <a:lnTo>
                  <a:pt x="50156" y="94300"/>
                </a:lnTo>
                <a:lnTo>
                  <a:pt x="51724" y="93822"/>
                </a:lnTo>
                <a:lnTo>
                  <a:pt x="53542" y="93344"/>
                </a:lnTo>
                <a:lnTo>
                  <a:pt x="55485" y="92969"/>
                </a:lnTo>
                <a:lnTo>
                  <a:pt x="57680" y="92662"/>
                </a:lnTo>
                <a:lnTo>
                  <a:pt x="60125" y="92491"/>
                </a:lnTo>
                <a:lnTo>
                  <a:pt x="62758" y="92423"/>
                </a:lnTo>
                <a:lnTo>
                  <a:pt x="62821" y="92423"/>
                </a:lnTo>
                <a:lnTo>
                  <a:pt x="64764" y="92457"/>
                </a:lnTo>
                <a:lnTo>
                  <a:pt x="66645" y="92593"/>
                </a:lnTo>
                <a:lnTo>
                  <a:pt x="68338" y="92798"/>
                </a:lnTo>
                <a:lnTo>
                  <a:pt x="68463" y="92286"/>
                </a:lnTo>
                <a:lnTo>
                  <a:pt x="68275" y="91877"/>
                </a:lnTo>
                <a:lnTo>
                  <a:pt x="67774" y="91535"/>
                </a:lnTo>
                <a:lnTo>
                  <a:pt x="67084" y="91365"/>
                </a:lnTo>
                <a:lnTo>
                  <a:pt x="66206" y="91194"/>
                </a:lnTo>
                <a:lnTo>
                  <a:pt x="65266" y="91126"/>
                </a:lnTo>
                <a:lnTo>
                  <a:pt x="64200" y="91126"/>
                </a:lnTo>
                <a:lnTo>
                  <a:pt x="63197" y="91194"/>
                </a:lnTo>
                <a:lnTo>
                  <a:pt x="62131" y="91228"/>
                </a:lnTo>
                <a:lnTo>
                  <a:pt x="61191" y="91365"/>
                </a:lnTo>
                <a:lnTo>
                  <a:pt x="60313" y="91433"/>
                </a:lnTo>
                <a:lnTo>
                  <a:pt x="59623" y="91467"/>
                </a:lnTo>
                <a:lnTo>
                  <a:pt x="59122" y="91467"/>
                </a:lnTo>
                <a:lnTo>
                  <a:pt x="58746" y="91331"/>
                </a:lnTo>
                <a:lnTo>
                  <a:pt x="58495" y="91092"/>
                </a:lnTo>
                <a:lnTo>
                  <a:pt x="58495" y="90819"/>
                </a:lnTo>
                <a:lnTo>
                  <a:pt x="58683" y="90614"/>
                </a:lnTo>
                <a:lnTo>
                  <a:pt x="59184" y="90477"/>
                </a:lnTo>
                <a:lnTo>
                  <a:pt x="60188" y="90409"/>
                </a:lnTo>
                <a:lnTo>
                  <a:pt x="61379" y="90307"/>
                </a:lnTo>
                <a:lnTo>
                  <a:pt x="62695" y="90238"/>
                </a:lnTo>
                <a:lnTo>
                  <a:pt x="64012" y="90170"/>
                </a:lnTo>
                <a:lnTo>
                  <a:pt x="65329" y="90170"/>
                </a:lnTo>
                <a:lnTo>
                  <a:pt x="66645" y="90273"/>
                </a:lnTo>
                <a:lnTo>
                  <a:pt x="67774" y="90409"/>
                </a:lnTo>
                <a:lnTo>
                  <a:pt x="68777" y="90682"/>
                </a:lnTo>
                <a:lnTo>
                  <a:pt x="68965" y="88873"/>
                </a:lnTo>
                <a:lnTo>
                  <a:pt x="67899" y="88259"/>
                </a:lnTo>
                <a:lnTo>
                  <a:pt x="66708" y="87815"/>
                </a:lnTo>
                <a:lnTo>
                  <a:pt x="65454" y="87508"/>
                </a:lnTo>
                <a:lnTo>
                  <a:pt x="64075" y="87269"/>
                </a:lnTo>
                <a:lnTo>
                  <a:pt x="62633" y="87201"/>
                </a:lnTo>
                <a:lnTo>
                  <a:pt x="61128" y="87167"/>
                </a:lnTo>
                <a:lnTo>
                  <a:pt x="59561" y="87201"/>
                </a:lnTo>
                <a:lnTo>
                  <a:pt x="58119" y="87303"/>
                </a:lnTo>
                <a:lnTo>
                  <a:pt x="56677" y="87474"/>
                </a:lnTo>
                <a:lnTo>
                  <a:pt x="56175" y="87474"/>
                </a:lnTo>
                <a:lnTo>
                  <a:pt x="55736" y="87303"/>
                </a:lnTo>
                <a:lnTo>
                  <a:pt x="55548" y="87098"/>
                </a:lnTo>
                <a:lnTo>
                  <a:pt x="55548" y="86825"/>
                </a:lnTo>
                <a:lnTo>
                  <a:pt x="55736" y="86655"/>
                </a:lnTo>
                <a:lnTo>
                  <a:pt x="56175" y="86484"/>
                </a:lnTo>
                <a:lnTo>
                  <a:pt x="58056" y="86313"/>
                </a:lnTo>
                <a:lnTo>
                  <a:pt x="59937" y="86177"/>
                </a:lnTo>
                <a:lnTo>
                  <a:pt x="61818" y="86143"/>
                </a:lnTo>
                <a:lnTo>
                  <a:pt x="63761" y="86279"/>
                </a:lnTo>
                <a:lnTo>
                  <a:pt x="65517" y="86450"/>
                </a:lnTo>
                <a:lnTo>
                  <a:pt x="67210" y="86791"/>
                </a:lnTo>
                <a:lnTo>
                  <a:pt x="68777" y="87303"/>
                </a:lnTo>
                <a:lnTo>
                  <a:pt x="68401" y="85870"/>
                </a:lnTo>
                <a:lnTo>
                  <a:pt x="66394" y="85290"/>
                </a:lnTo>
                <a:lnTo>
                  <a:pt x="64388" y="84914"/>
                </a:lnTo>
                <a:lnTo>
                  <a:pt x="62257" y="84675"/>
                </a:lnTo>
                <a:lnTo>
                  <a:pt x="60125" y="84607"/>
                </a:lnTo>
                <a:lnTo>
                  <a:pt x="57931" y="84641"/>
                </a:lnTo>
                <a:lnTo>
                  <a:pt x="55673" y="84778"/>
                </a:lnTo>
                <a:lnTo>
                  <a:pt x="53479" y="84982"/>
                </a:lnTo>
                <a:lnTo>
                  <a:pt x="52915" y="84982"/>
                </a:lnTo>
                <a:lnTo>
                  <a:pt x="52601" y="84812"/>
                </a:lnTo>
                <a:lnTo>
                  <a:pt x="52351" y="84607"/>
                </a:lnTo>
                <a:lnTo>
                  <a:pt x="52288" y="84334"/>
                </a:lnTo>
                <a:lnTo>
                  <a:pt x="52476" y="84163"/>
                </a:lnTo>
                <a:lnTo>
                  <a:pt x="52978" y="83993"/>
                </a:lnTo>
                <a:lnTo>
                  <a:pt x="55109" y="83822"/>
                </a:lnTo>
                <a:lnTo>
                  <a:pt x="57366" y="83651"/>
                </a:lnTo>
                <a:lnTo>
                  <a:pt x="59498" y="83583"/>
                </a:lnTo>
                <a:lnTo>
                  <a:pt x="61567" y="83617"/>
                </a:lnTo>
                <a:lnTo>
                  <a:pt x="63699" y="83720"/>
                </a:lnTo>
                <a:lnTo>
                  <a:pt x="65768" y="84027"/>
                </a:lnTo>
                <a:lnTo>
                  <a:pt x="67711" y="84505"/>
                </a:lnTo>
                <a:lnTo>
                  <a:pt x="67084" y="83515"/>
                </a:lnTo>
                <a:lnTo>
                  <a:pt x="66206" y="82593"/>
                </a:lnTo>
                <a:lnTo>
                  <a:pt x="63448" y="82252"/>
                </a:lnTo>
                <a:lnTo>
                  <a:pt x="60689" y="82150"/>
                </a:lnTo>
                <a:lnTo>
                  <a:pt x="57931" y="82252"/>
                </a:lnTo>
                <a:lnTo>
                  <a:pt x="55109" y="82593"/>
                </a:lnTo>
                <a:lnTo>
                  <a:pt x="52351" y="83105"/>
                </a:lnTo>
                <a:lnTo>
                  <a:pt x="51849" y="83139"/>
                </a:lnTo>
                <a:lnTo>
                  <a:pt x="51473" y="83003"/>
                </a:lnTo>
                <a:lnTo>
                  <a:pt x="51285" y="82798"/>
                </a:lnTo>
                <a:lnTo>
                  <a:pt x="51285" y="82525"/>
                </a:lnTo>
                <a:lnTo>
                  <a:pt x="51473" y="82286"/>
                </a:lnTo>
                <a:lnTo>
                  <a:pt x="51849" y="82116"/>
                </a:lnTo>
                <a:lnTo>
                  <a:pt x="55047" y="81535"/>
                </a:lnTo>
                <a:lnTo>
                  <a:pt x="58244" y="81194"/>
                </a:lnTo>
                <a:lnTo>
                  <a:pt x="61504" y="81126"/>
                </a:lnTo>
                <a:lnTo>
                  <a:pt x="64702" y="81365"/>
                </a:lnTo>
                <a:lnTo>
                  <a:pt x="63510" y="80580"/>
                </a:lnTo>
                <a:lnTo>
                  <a:pt x="62131" y="79897"/>
                </a:lnTo>
                <a:lnTo>
                  <a:pt x="61880" y="79761"/>
                </a:lnTo>
                <a:lnTo>
                  <a:pt x="61630" y="79658"/>
                </a:lnTo>
                <a:lnTo>
                  <a:pt x="61504" y="79658"/>
                </a:lnTo>
                <a:lnTo>
                  <a:pt x="61379" y="79658"/>
                </a:lnTo>
                <a:lnTo>
                  <a:pt x="59310" y="79590"/>
                </a:lnTo>
                <a:lnTo>
                  <a:pt x="57304" y="79590"/>
                </a:lnTo>
                <a:lnTo>
                  <a:pt x="55235" y="79658"/>
                </a:lnTo>
                <a:lnTo>
                  <a:pt x="53228" y="79863"/>
                </a:lnTo>
                <a:lnTo>
                  <a:pt x="51159" y="80136"/>
                </a:lnTo>
                <a:lnTo>
                  <a:pt x="49341" y="80580"/>
                </a:lnTo>
                <a:lnTo>
                  <a:pt x="47523" y="81126"/>
                </a:lnTo>
                <a:lnTo>
                  <a:pt x="47021" y="81228"/>
                </a:lnTo>
                <a:lnTo>
                  <a:pt x="46583" y="81160"/>
                </a:lnTo>
                <a:lnTo>
                  <a:pt x="46332" y="80989"/>
                </a:lnTo>
                <a:lnTo>
                  <a:pt x="46144" y="80750"/>
                </a:lnTo>
                <a:lnTo>
                  <a:pt x="46269" y="80477"/>
                </a:lnTo>
                <a:lnTo>
                  <a:pt x="46520" y="80273"/>
                </a:lnTo>
                <a:lnTo>
                  <a:pt x="48338" y="79658"/>
                </a:lnTo>
                <a:lnTo>
                  <a:pt x="50282" y="79249"/>
                </a:lnTo>
                <a:lnTo>
                  <a:pt x="52225" y="78907"/>
                </a:lnTo>
                <a:lnTo>
                  <a:pt x="54294" y="78703"/>
                </a:lnTo>
                <a:lnTo>
                  <a:pt x="56363" y="78600"/>
                </a:lnTo>
                <a:lnTo>
                  <a:pt x="58495" y="78566"/>
                </a:lnTo>
                <a:lnTo>
                  <a:pt x="56426" y="78088"/>
                </a:lnTo>
                <a:lnTo>
                  <a:pt x="54357" y="77713"/>
                </a:lnTo>
                <a:lnTo>
                  <a:pt x="52288" y="77474"/>
                </a:lnTo>
                <a:lnTo>
                  <a:pt x="50282" y="77713"/>
                </a:lnTo>
                <a:lnTo>
                  <a:pt x="48463" y="78088"/>
                </a:lnTo>
                <a:lnTo>
                  <a:pt x="46833" y="78600"/>
                </a:lnTo>
                <a:lnTo>
                  <a:pt x="45266" y="79283"/>
                </a:lnTo>
                <a:lnTo>
                  <a:pt x="43949" y="80136"/>
                </a:lnTo>
                <a:lnTo>
                  <a:pt x="43573" y="80341"/>
                </a:lnTo>
                <a:lnTo>
                  <a:pt x="43134" y="80375"/>
                </a:lnTo>
                <a:lnTo>
                  <a:pt x="42633" y="80307"/>
                </a:lnTo>
                <a:lnTo>
                  <a:pt x="42319" y="80102"/>
                </a:lnTo>
                <a:lnTo>
                  <a:pt x="42194" y="79897"/>
                </a:lnTo>
                <a:lnTo>
                  <a:pt x="42382" y="79624"/>
                </a:lnTo>
                <a:lnTo>
                  <a:pt x="43510" y="78873"/>
                </a:lnTo>
                <a:lnTo>
                  <a:pt x="44639" y="78225"/>
                </a:lnTo>
                <a:lnTo>
                  <a:pt x="45956" y="77713"/>
                </a:lnTo>
                <a:lnTo>
                  <a:pt x="47460" y="77235"/>
                </a:lnTo>
                <a:lnTo>
                  <a:pt x="44576" y="77337"/>
                </a:lnTo>
                <a:lnTo>
                  <a:pt x="41880" y="77576"/>
                </a:lnTo>
                <a:lnTo>
                  <a:pt x="39373" y="77952"/>
                </a:lnTo>
                <a:lnTo>
                  <a:pt x="37868" y="78259"/>
                </a:lnTo>
                <a:lnTo>
                  <a:pt x="37429" y="77440"/>
                </a:lnTo>
                <a:lnTo>
                  <a:pt x="36614" y="77918"/>
                </a:lnTo>
                <a:lnTo>
                  <a:pt x="35924" y="78498"/>
                </a:lnTo>
                <a:lnTo>
                  <a:pt x="35485" y="79146"/>
                </a:lnTo>
                <a:lnTo>
                  <a:pt x="35360" y="79897"/>
                </a:lnTo>
                <a:lnTo>
                  <a:pt x="35172" y="80136"/>
                </a:lnTo>
                <a:lnTo>
                  <a:pt x="34796" y="80341"/>
                </a:lnTo>
                <a:lnTo>
                  <a:pt x="34420" y="80375"/>
                </a:lnTo>
                <a:lnTo>
                  <a:pt x="33918" y="80341"/>
                </a:lnTo>
                <a:lnTo>
                  <a:pt x="33542" y="80136"/>
                </a:lnTo>
                <a:lnTo>
                  <a:pt x="33416" y="79897"/>
                </a:lnTo>
                <a:lnTo>
                  <a:pt x="33542" y="79146"/>
                </a:lnTo>
                <a:lnTo>
                  <a:pt x="33918" y="78464"/>
                </a:lnTo>
                <a:lnTo>
                  <a:pt x="34420" y="77849"/>
                </a:lnTo>
                <a:lnTo>
                  <a:pt x="35109" y="77337"/>
                </a:lnTo>
                <a:lnTo>
                  <a:pt x="35862" y="76825"/>
                </a:lnTo>
                <a:lnTo>
                  <a:pt x="36802" y="76382"/>
                </a:lnTo>
                <a:lnTo>
                  <a:pt x="35673" y="74709"/>
                </a:lnTo>
                <a:lnTo>
                  <a:pt x="34357" y="73208"/>
                </a:lnTo>
                <a:lnTo>
                  <a:pt x="33416" y="73481"/>
                </a:lnTo>
                <a:lnTo>
                  <a:pt x="32601" y="73788"/>
                </a:lnTo>
                <a:lnTo>
                  <a:pt x="31786" y="74266"/>
                </a:lnTo>
                <a:lnTo>
                  <a:pt x="31159" y="74778"/>
                </a:lnTo>
                <a:lnTo>
                  <a:pt x="30721" y="75358"/>
                </a:lnTo>
                <a:lnTo>
                  <a:pt x="30470" y="76006"/>
                </a:lnTo>
                <a:lnTo>
                  <a:pt x="30219" y="76655"/>
                </a:lnTo>
                <a:lnTo>
                  <a:pt x="30031" y="76894"/>
                </a:lnTo>
                <a:lnTo>
                  <a:pt x="29592" y="77064"/>
                </a:lnTo>
                <a:lnTo>
                  <a:pt x="29153" y="77133"/>
                </a:lnTo>
                <a:lnTo>
                  <a:pt x="28714" y="77064"/>
                </a:lnTo>
                <a:lnTo>
                  <a:pt x="28463" y="76894"/>
                </a:lnTo>
                <a:lnTo>
                  <a:pt x="28275" y="76655"/>
                </a:lnTo>
                <a:lnTo>
                  <a:pt x="28589" y="75904"/>
                </a:lnTo>
                <a:lnTo>
                  <a:pt x="28840" y="75153"/>
                </a:lnTo>
                <a:lnTo>
                  <a:pt x="29341" y="74436"/>
                </a:lnTo>
                <a:lnTo>
                  <a:pt x="29968" y="73822"/>
                </a:lnTo>
                <a:lnTo>
                  <a:pt x="30846" y="73242"/>
                </a:lnTo>
                <a:lnTo>
                  <a:pt x="31661" y="72866"/>
                </a:lnTo>
                <a:lnTo>
                  <a:pt x="32476" y="72593"/>
                </a:lnTo>
                <a:lnTo>
                  <a:pt x="33354" y="72354"/>
                </a:lnTo>
                <a:lnTo>
                  <a:pt x="32037" y="71331"/>
                </a:lnTo>
                <a:lnTo>
                  <a:pt x="30658" y="70409"/>
                </a:lnTo>
                <a:lnTo>
                  <a:pt x="29529" y="70921"/>
                </a:lnTo>
                <a:lnTo>
                  <a:pt x="28589" y="71433"/>
                </a:lnTo>
                <a:lnTo>
                  <a:pt x="27836" y="72047"/>
                </a:lnTo>
                <a:lnTo>
                  <a:pt x="27210" y="72696"/>
                </a:lnTo>
                <a:lnTo>
                  <a:pt x="26708" y="73447"/>
                </a:lnTo>
                <a:lnTo>
                  <a:pt x="26583" y="74232"/>
                </a:lnTo>
                <a:lnTo>
                  <a:pt x="26332" y="74505"/>
                </a:lnTo>
                <a:lnTo>
                  <a:pt x="26018" y="74675"/>
                </a:lnTo>
                <a:lnTo>
                  <a:pt x="25517" y="74709"/>
                </a:lnTo>
                <a:lnTo>
                  <a:pt x="25141" y="74675"/>
                </a:lnTo>
                <a:lnTo>
                  <a:pt x="24764" y="74505"/>
                </a:lnTo>
                <a:lnTo>
                  <a:pt x="24639" y="74232"/>
                </a:lnTo>
                <a:lnTo>
                  <a:pt x="24827" y="73276"/>
                </a:lnTo>
                <a:lnTo>
                  <a:pt x="25329" y="72423"/>
                </a:lnTo>
                <a:lnTo>
                  <a:pt x="26018" y="71638"/>
                </a:lnTo>
                <a:lnTo>
                  <a:pt x="26959" y="70921"/>
                </a:lnTo>
                <a:lnTo>
                  <a:pt x="28025" y="70273"/>
                </a:lnTo>
                <a:lnTo>
                  <a:pt x="29341" y="69658"/>
                </a:lnTo>
                <a:lnTo>
                  <a:pt x="27648" y="68941"/>
                </a:lnTo>
                <a:lnTo>
                  <a:pt x="26206" y="69249"/>
                </a:lnTo>
                <a:lnTo>
                  <a:pt x="25015" y="69658"/>
                </a:lnTo>
                <a:lnTo>
                  <a:pt x="24075" y="70238"/>
                </a:lnTo>
                <a:lnTo>
                  <a:pt x="23385" y="70853"/>
                </a:lnTo>
                <a:lnTo>
                  <a:pt x="22884" y="71672"/>
                </a:lnTo>
                <a:lnTo>
                  <a:pt x="22695" y="72491"/>
                </a:lnTo>
                <a:lnTo>
                  <a:pt x="22570" y="72764"/>
                </a:lnTo>
                <a:lnTo>
                  <a:pt x="22194" y="72901"/>
                </a:lnTo>
                <a:lnTo>
                  <a:pt x="21692" y="72969"/>
                </a:lnTo>
                <a:lnTo>
                  <a:pt x="21316" y="72901"/>
                </a:lnTo>
                <a:lnTo>
                  <a:pt x="20940" y="72764"/>
                </a:lnTo>
                <a:lnTo>
                  <a:pt x="20815" y="72491"/>
                </a:lnTo>
                <a:lnTo>
                  <a:pt x="21003" y="71535"/>
                </a:lnTo>
                <a:lnTo>
                  <a:pt x="21442" y="70716"/>
                </a:lnTo>
                <a:lnTo>
                  <a:pt x="22131" y="69931"/>
                </a:lnTo>
                <a:lnTo>
                  <a:pt x="23072" y="69249"/>
                </a:lnTo>
                <a:lnTo>
                  <a:pt x="24263" y="68668"/>
                </a:lnTo>
                <a:lnTo>
                  <a:pt x="25642" y="68225"/>
                </a:lnTo>
                <a:lnTo>
                  <a:pt x="24012" y="67781"/>
                </a:lnTo>
                <a:lnTo>
                  <a:pt x="22131" y="67372"/>
                </a:lnTo>
                <a:lnTo>
                  <a:pt x="20752" y="67747"/>
                </a:lnTo>
                <a:lnTo>
                  <a:pt x="19623" y="68225"/>
                </a:lnTo>
                <a:lnTo>
                  <a:pt x="18746" y="68839"/>
                </a:lnTo>
                <a:lnTo>
                  <a:pt x="18119" y="69522"/>
                </a:lnTo>
                <a:lnTo>
                  <a:pt x="17617" y="70307"/>
                </a:lnTo>
                <a:lnTo>
                  <a:pt x="17429" y="71194"/>
                </a:lnTo>
                <a:lnTo>
                  <a:pt x="17178" y="71467"/>
                </a:lnTo>
                <a:lnTo>
                  <a:pt x="16865" y="71672"/>
                </a:lnTo>
                <a:lnTo>
                  <a:pt x="16363" y="71706"/>
                </a:lnTo>
                <a:lnTo>
                  <a:pt x="15862" y="71672"/>
                </a:lnTo>
                <a:lnTo>
                  <a:pt x="15611" y="71467"/>
                </a:lnTo>
                <a:lnTo>
                  <a:pt x="15485" y="71194"/>
                </a:lnTo>
                <a:lnTo>
                  <a:pt x="15673" y="70409"/>
                </a:lnTo>
                <a:lnTo>
                  <a:pt x="15987" y="69624"/>
                </a:lnTo>
                <a:lnTo>
                  <a:pt x="16363" y="68873"/>
                </a:lnTo>
                <a:lnTo>
                  <a:pt x="17053" y="68156"/>
                </a:lnTo>
                <a:lnTo>
                  <a:pt x="18181" y="67508"/>
                </a:lnTo>
                <a:lnTo>
                  <a:pt x="19373" y="66962"/>
                </a:lnTo>
                <a:lnTo>
                  <a:pt x="16927" y="66757"/>
                </a:lnTo>
                <a:lnTo>
                  <a:pt x="14482" y="66689"/>
                </a:lnTo>
                <a:lnTo>
                  <a:pt x="13542" y="67167"/>
                </a:lnTo>
                <a:lnTo>
                  <a:pt x="12789" y="67713"/>
                </a:lnTo>
                <a:lnTo>
                  <a:pt x="12163" y="68327"/>
                </a:lnTo>
                <a:lnTo>
                  <a:pt x="11661" y="69010"/>
                </a:lnTo>
                <a:lnTo>
                  <a:pt x="11410" y="69726"/>
                </a:lnTo>
                <a:lnTo>
                  <a:pt x="11159" y="70443"/>
                </a:lnTo>
                <a:lnTo>
                  <a:pt x="10971" y="70716"/>
                </a:lnTo>
                <a:lnTo>
                  <a:pt x="10532" y="70853"/>
                </a:lnTo>
                <a:lnTo>
                  <a:pt x="10156" y="70955"/>
                </a:lnTo>
                <a:lnTo>
                  <a:pt x="9655" y="70853"/>
                </a:lnTo>
                <a:lnTo>
                  <a:pt x="9341" y="70716"/>
                </a:lnTo>
                <a:lnTo>
                  <a:pt x="9216" y="70443"/>
                </a:lnTo>
                <a:lnTo>
                  <a:pt x="9592" y="69419"/>
                </a:lnTo>
                <a:lnTo>
                  <a:pt x="10094" y="68464"/>
                </a:lnTo>
                <a:lnTo>
                  <a:pt x="10783" y="67542"/>
                </a:lnTo>
                <a:lnTo>
                  <a:pt x="11724" y="66723"/>
                </a:lnTo>
                <a:lnTo>
                  <a:pt x="9216" y="66860"/>
                </a:lnTo>
                <a:lnTo>
                  <a:pt x="6959" y="67098"/>
                </a:lnTo>
                <a:lnTo>
                  <a:pt x="6394" y="67542"/>
                </a:lnTo>
                <a:lnTo>
                  <a:pt x="5956" y="67986"/>
                </a:lnTo>
                <a:lnTo>
                  <a:pt x="5768" y="68532"/>
                </a:lnTo>
                <a:lnTo>
                  <a:pt x="5579" y="69488"/>
                </a:lnTo>
                <a:lnTo>
                  <a:pt x="5517" y="70443"/>
                </a:lnTo>
                <a:lnTo>
                  <a:pt x="5329" y="70716"/>
                </a:lnTo>
                <a:lnTo>
                  <a:pt x="5015" y="70853"/>
                </a:lnTo>
                <a:lnTo>
                  <a:pt x="4514" y="70955"/>
                </a:lnTo>
                <a:lnTo>
                  <a:pt x="4075" y="70853"/>
                </a:lnTo>
                <a:lnTo>
                  <a:pt x="3761" y="70716"/>
                </a:lnTo>
                <a:lnTo>
                  <a:pt x="3636" y="70443"/>
                </a:lnTo>
                <a:lnTo>
                  <a:pt x="3636" y="69658"/>
                </a:lnTo>
                <a:lnTo>
                  <a:pt x="3699" y="68839"/>
                </a:lnTo>
                <a:lnTo>
                  <a:pt x="3949" y="68088"/>
                </a:lnTo>
                <a:lnTo>
                  <a:pt x="4451" y="67440"/>
                </a:lnTo>
                <a:lnTo>
                  <a:pt x="2695" y="67713"/>
                </a:lnTo>
                <a:lnTo>
                  <a:pt x="1191" y="67952"/>
                </a:lnTo>
                <a:lnTo>
                  <a:pt x="0" y="68225"/>
                </a:lnTo>
                <a:lnTo>
                  <a:pt x="0" y="100955"/>
                </a:lnTo>
                <a:lnTo>
                  <a:pt x="752" y="99965"/>
                </a:lnTo>
                <a:lnTo>
                  <a:pt x="1253" y="98941"/>
                </a:lnTo>
                <a:lnTo>
                  <a:pt x="1504" y="97883"/>
                </a:lnTo>
                <a:lnTo>
                  <a:pt x="1630" y="96860"/>
                </a:lnTo>
                <a:lnTo>
                  <a:pt x="1755" y="96587"/>
                </a:lnTo>
                <a:lnTo>
                  <a:pt x="2068" y="96450"/>
                </a:lnTo>
                <a:lnTo>
                  <a:pt x="2570" y="96382"/>
                </a:lnTo>
                <a:lnTo>
                  <a:pt x="3009" y="96450"/>
                </a:lnTo>
                <a:lnTo>
                  <a:pt x="3322" y="96587"/>
                </a:lnTo>
                <a:lnTo>
                  <a:pt x="3448" y="96860"/>
                </a:lnTo>
                <a:lnTo>
                  <a:pt x="3385" y="97883"/>
                </a:lnTo>
                <a:lnTo>
                  <a:pt x="3134" y="98941"/>
                </a:lnTo>
                <a:lnTo>
                  <a:pt x="2695" y="99965"/>
                </a:lnTo>
                <a:lnTo>
                  <a:pt x="2006" y="100989"/>
                </a:lnTo>
                <a:lnTo>
                  <a:pt x="1191" y="101877"/>
                </a:lnTo>
                <a:lnTo>
                  <a:pt x="62" y="102696"/>
                </a:lnTo>
                <a:lnTo>
                  <a:pt x="188" y="104300"/>
                </a:lnTo>
                <a:lnTo>
                  <a:pt x="564" y="105767"/>
                </a:lnTo>
                <a:lnTo>
                  <a:pt x="1065" y="107133"/>
                </a:lnTo>
                <a:lnTo>
                  <a:pt x="2131" y="106552"/>
                </a:lnTo>
                <a:lnTo>
                  <a:pt x="3134" y="105870"/>
                </a:lnTo>
                <a:lnTo>
                  <a:pt x="4012" y="105119"/>
                </a:lnTo>
                <a:lnTo>
                  <a:pt x="4702" y="104300"/>
                </a:lnTo>
                <a:lnTo>
                  <a:pt x="5266" y="103481"/>
                </a:lnTo>
                <a:lnTo>
                  <a:pt x="5642" y="102627"/>
                </a:lnTo>
                <a:lnTo>
                  <a:pt x="5893" y="101877"/>
                </a:lnTo>
                <a:lnTo>
                  <a:pt x="6081" y="101604"/>
                </a:lnTo>
                <a:lnTo>
                  <a:pt x="6457" y="101433"/>
                </a:lnTo>
                <a:lnTo>
                  <a:pt x="6959" y="101399"/>
                </a:lnTo>
                <a:lnTo>
                  <a:pt x="7335" y="101433"/>
                </a:lnTo>
                <a:lnTo>
                  <a:pt x="7711" y="101604"/>
                </a:lnTo>
                <a:lnTo>
                  <a:pt x="7774" y="101877"/>
                </a:lnTo>
                <a:lnTo>
                  <a:pt x="7523" y="102832"/>
                </a:lnTo>
                <a:lnTo>
                  <a:pt x="6959" y="103856"/>
                </a:lnTo>
                <a:lnTo>
                  <a:pt x="6269" y="104846"/>
                </a:lnTo>
                <a:lnTo>
                  <a:pt x="5329" y="105836"/>
                </a:lnTo>
                <a:lnTo>
                  <a:pt x="4326" y="106757"/>
                </a:lnTo>
                <a:lnTo>
                  <a:pt x="3009" y="107542"/>
                </a:lnTo>
                <a:lnTo>
                  <a:pt x="1504" y="108191"/>
                </a:lnTo>
                <a:lnTo>
                  <a:pt x="2319" y="109419"/>
                </a:lnTo>
                <a:lnTo>
                  <a:pt x="3197" y="110614"/>
                </a:lnTo>
                <a:lnTo>
                  <a:pt x="4263" y="109931"/>
                </a:lnTo>
                <a:lnTo>
                  <a:pt x="5266" y="109215"/>
                </a:lnTo>
                <a:lnTo>
                  <a:pt x="6332" y="108532"/>
                </a:lnTo>
                <a:lnTo>
                  <a:pt x="7272" y="107815"/>
                </a:lnTo>
                <a:lnTo>
                  <a:pt x="8150" y="107064"/>
                </a:lnTo>
                <a:lnTo>
                  <a:pt x="8777" y="106245"/>
                </a:lnTo>
                <a:lnTo>
                  <a:pt x="9090" y="105426"/>
                </a:lnTo>
                <a:lnTo>
                  <a:pt x="9278" y="105153"/>
                </a:lnTo>
                <a:lnTo>
                  <a:pt x="9655" y="104982"/>
                </a:lnTo>
                <a:lnTo>
                  <a:pt x="10156" y="104948"/>
                </a:lnTo>
                <a:lnTo>
                  <a:pt x="10532" y="104982"/>
                </a:lnTo>
                <a:lnTo>
                  <a:pt x="10909" y="105153"/>
                </a:lnTo>
                <a:lnTo>
                  <a:pt x="10971" y="105426"/>
                </a:lnTo>
                <a:lnTo>
                  <a:pt x="10595" y="106348"/>
                </a:lnTo>
                <a:lnTo>
                  <a:pt x="9968" y="107167"/>
                </a:lnTo>
                <a:lnTo>
                  <a:pt x="9216" y="107952"/>
                </a:lnTo>
                <a:lnTo>
                  <a:pt x="8275" y="108703"/>
                </a:lnTo>
                <a:lnTo>
                  <a:pt x="7210" y="109419"/>
                </a:lnTo>
                <a:lnTo>
                  <a:pt x="6206" y="110136"/>
                </a:lnTo>
                <a:lnTo>
                  <a:pt x="5141" y="110853"/>
                </a:lnTo>
                <a:lnTo>
                  <a:pt x="4200" y="111604"/>
                </a:lnTo>
                <a:lnTo>
                  <a:pt x="5391" y="112662"/>
                </a:lnTo>
                <a:lnTo>
                  <a:pt x="6708" y="113651"/>
                </a:lnTo>
                <a:lnTo>
                  <a:pt x="7962" y="112866"/>
                </a:lnTo>
                <a:lnTo>
                  <a:pt x="9216" y="112081"/>
                </a:lnTo>
                <a:lnTo>
                  <a:pt x="10470" y="111262"/>
                </a:lnTo>
                <a:lnTo>
                  <a:pt x="11598" y="110443"/>
                </a:lnTo>
                <a:lnTo>
                  <a:pt x="12539" y="109590"/>
                </a:lnTo>
                <a:lnTo>
                  <a:pt x="13354" y="108634"/>
                </a:lnTo>
                <a:lnTo>
                  <a:pt x="13730" y="107610"/>
                </a:lnTo>
                <a:lnTo>
                  <a:pt x="13918" y="107337"/>
                </a:lnTo>
                <a:lnTo>
                  <a:pt x="14357" y="107235"/>
                </a:lnTo>
                <a:lnTo>
                  <a:pt x="14796" y="107269"/>
                </a:lnTo>
                <a:lnTo>
                  <a:pt x="15172" y="107406"/>
                </a:lnTo>
                <a:lnTo>
                  <a:pt x="15485" y="107576"/>
                </a:lnTo>
                <a:lnTo>
                  <a:pt x="15548" y="107883"/>
                </a:lnTo>
                <a:lnTo>
                  <a:pt x="15047" y="108976"/>
                </a:lnTo>
                <a:lnTo>
                  <a:pt x="14231" y="110000"/>
                </a:lnTo>
                <a:lnTo>
                  <a:pt x="13166" y="110921"/>
                </a:lnTo>
                <a:lnTo>
                  <a:pt x="12037" y="111843"/>
                </a:lnTo>
                <a:lnTo>
                  <a:pt x="10658" y="112696"/>
                </a:lnTo>
                <a:lnTo>
                  <a:pt x="9278" y="113583"/>
                </a:lnTo>
                <a:lnTo>
                  <a:pt x="7962" y="114402"/>
                </a:lnTo>
                <a:lnTo>
                  <a:pt x="9153" y="115085"/>
                </a:lnTo>
                <a:lnTo>
                  <a:pt x="10407" y="115699"/>
                </a:lnTo>
                <a:lnTo>
                  <a:pt x="11724" y="115119"/>
                </a:lnTo>
                <a:lnTo>
                  <a:pt x="12915" y="114402"/>
                </a:lnTo>
                <a:lnTo>
                  <a:pt x="13918" y="113617"/>
                </a:lnTo>
                <a:lnTo>
                  <a:pt x="14921" y="112696"/>
                </a:lnTo>
                <a:lnTo>
                  <a:pt x="15736" y="111843"/>
                </a:lnTo>
                <a:lnTo>
                  <a:pt x="16489" y="111023"/>
                </a:lnTo>
                <a:lnTo>
                  <a:pt x="17178" y="110273"/>
                </a:lnTo>
                <a:lnTo>
                  <a:pt x="17554" y="110068"/>
                </a:lnTo>
                <a:lnTo>
                  <a:pt x="17993" y="110000"/>
                </a:lnTo>
                <a:lnTo>
                  <a:pt x="18369" y="110068"/>
                </a:lnTo>
                <a:lnTo>
                  <a:pt x="18746" y="110273"/>
                </a:lnTo>
                <a:lnTo>
                  <a:pt x="18934" y="110477"/>
                </a:lnTo>
                <a:lnTo>
                  <a:pt x="18808" y="110750"/>
                </a:lnTo>
                <a:lnTo>
                  <a:pt x="18119" y="111535"/>
                </a:lnTo>
                <a:lnTo>
                  <a:pt x="17304" y="112354"/>
                </a:lnTo>
                <a:lnTo>
                  <a:pt x="16426" y="113242"/>
                </a:lnTo>
                <a:lnTo>
                  <a:pt x="15485" y="114129"/>
                </a:lnTo>
                <a:lnTo>
                  <a:pt x="14420" y="114982"/>
                </a:lnTo>
                <a:lnTo>
                  <a:pt x="13228" y="115699"/>
                </a:lnTo>
                <a:lnTo>
                  <a:pt x="11912" y="116348"/>
                </a:lnTo>
                <a:lnTo>
                  <a:pt x="13793" y="117064"/>
                </a:lnTo>
                <a:lnTo>
                  <a:pt x="15736" y="117645"/>
                </a:lnTo>
                <a:lnTo>
                  <a:pt x="17366" y="117133"/>
                </a:lnTo>
                <a:lnTo>
                  <a:pt x="18683" y="116450"/>
                </a:lnTo>
                <a:lnTo>
                  <a:pt x="19686" y="115665"/>
                </a:lnTo>
                <a:lnTo>
                  <a:pt x="20564" y="114778"/>
                </a:lnTo>
                <a:lnTo>
                  <a:pt x="21065" y="113856"/>
                </a:lnTo>
                <a:lnTo>
                  <a:pt x="21442" y="112832"/>
                </a:lnTo>
                <a:lnTo>
                  <a:pt x="21630" y="112559"/>
                </a:lnTo>
                <a:lnTo>
                  <a:pt x="22006" y="112354"/>
                </a:lnTo>
                <a:lnTo>
                  <a:pt x="22507" y="112320"/>
                </a:lnTo>
                <a:lnTo>
                  <a:pt x="22884" y="112354"/>
                </a:lnTo>
                <a:lnTo>
                  <a:pt x="23197" y="112559"/>
                </a:lnTo>
                <a:lnTo>
                  <a:pt x="23322" y="112832"/>
                </a:lnTo>
                <a:lnTo>
                  <a:pt x="22946" y="113924"/>
                </a:lnTo>
                <a:lnTo>
                  <a:pt x="22319" y="114948"/>
                </a:lnTo>
                <a:lnTo>
                  <a:pt x="21567" y="115904"/>
                </a:lnTo>
                <a:lnTo>
                  <a:pt x="20564" y="116791"/>
                </a:lnTo>
                <a:lnTo>
                  <a:pt x="19247" y="117542"/>
                </a:lnTo>
                <a:lnTo>
                  <a:pt x="17680" y="118191"/>
                </a:lnTo>
                <a:lnTo>
                  <a:pt x="20626" y="118839"/>
                </a:lnTo>
                <a:lnTo>
                  <a:pt x="23510" y="119351"/>
                </a:lnTo>
                <a:lnTo>
                  <a:pt x="24639" y="118976"/>
                </a:lnTo>
                <a:lnTo>
                  <a:pt x="25517" y="118532"/>
                </a:lnTo>
                <a:lnTo>
                  <a:pt x="26269" y="117918"/>
                </a:lnTo>
                <a:lnTo>
                  <a:pt x="26896" y="117269"/>
                </a:lnTo>
                <a:lnTo>
                  <a:pt x="27398" y="116552"/>
                </a:lnTo>
                <a:lnTo>
                  <a:pt x="27648" y="115802"/>
                </a:lnTo>
                <a:lnTo>
                  <a:pt x="27836" y="115085"/>
                </a:lnTo>
                <a:lnTo>
                  <a:pt x="27836" y="114368"/>
                </a:lnTo>
                <a:lnTo>
                  <a:pt x="27586" y="113686"/>
                </a:lnTo>
                <a:lnTo>
                  <a:pt x="27648" y="113412"/>
                </a:lnTo>
                <a:lnTo>
                  <a:pt x="27899" y="113208"/>
                </a:lnTo>
                <a:lnTo>
                  <a:pt x="28213" y="113037"/>
                </a:lnTo>
                <a:lnTo>
                  <a:pt x="28652" y="112969"/>
                </a:lnTo>
                <a:lnTo>
                  <a:pt x="29090" y="113003"/>
                </a:lnTo>
                <a:lnTo>
                  <a:pt x="29404" y="113174"/>
                </a:lnTo>
                <a:lnTo>
                  <a:pt x="29592" y="113378"/>
                </a:lnTo>
                <a:lnTo>
                  <a:pt x="29843" y="114334"/>
                </a:lnTo>
                <a:lnTo>
                  <a:pt x="29843" y="115324"/>
                </a:lnTo>
                <a:lnTo>
                  <a:pt x="29529" y="116348"/>
                </a:lnTo>
                <a:lnTo>
                  <a:pt x="29090" y="117269"/>
                </a:lnTo>
                <a:lnTo>
                  <a:pt x="28275" y="118191"/>
                </a:lnTo>
                <a:lnTo>
                  <a:pt x="27335" y="119010"/>
                </a:lnTo>
                <a:lnTo>
                  <a:pt x="26144" y="119692"/>
                </a:lnTo>
                <a:lnTo>
                  <a:pt x="28526" y="119931"/>
                </a:lnTo>
                <a:lnTo>
                  <a:pt x="31097" y="120000"/>
                </a:lnTo>
                <a:lnTo>
                  <a:pt x="32351" y="119078"/>
                </a:lnTo>
                <a:lnTo>
                  <a:pt x="33228" y="118191"/>
                </a:lnTo>
                <a:lnTo>
                  <a:pt x="33855" y="117201"/>
                </a:lnTo>
                <a:lnTo>
                  <a:pt x="34169" y="116177"/>
                </a:lnTo>
                <a:lnTo>
                  <a:pt x="34420" y="115119"/>
                </a:lnTo>
                <a:lnTo>
                  <a:pt x="34420" y="113959"/>
                </a:lnTo>
                <a:lnTo>
                  <a:pt x="34545" y="113686"/>
                </a:lnTo>
                <a:lnTo>
                  <a:pt x="34796" y="113549"/>
                </a:lnTo>
                <a:lnTo>
                  <a:pt x="35235" y="113412"/>
                </a:lnTo>
                <a:lnTo>
                  <a:pt x="35673" y="113412"/>
                </a:lnTo>
                <a:lnTo>
                  <a:pt x="36050" y="113549"/>
                </a:lnTo>
                <a:lnTo>
                  <a:pt x="36363" y="113686"/>
                </a:lnTo>
                <a:lnTo>
                  <a:pt x="36489" y="113959"/>
                </a:lnTo>
                <a:lnTo>
                  <a:pt x="36426" y="115324"/>
                </a:lnTo>
                <a:lnTo>
                  <a:pt x="36112" y="116587"/>
                </a:lnTo>
                <a:lnTo>
                  <a:pt x="35673" y="117781"/>
                </a:lnTo>
                <a:lnTo>
                  <a:pt x="34796" y="118907"/>
                </a:lnTo>
                <a:lnTo>
                  <a:pt x="33667" y="120000"/>
                </a:lnTo>
                <a:lnTo>
                  <a:pt x="35673" y="119931"/>
                </a:lnTo>
                <a:lnTo>
                  <a:pt x="37680" y="119795"/>
                </a:lnTo>
                <a:lnTo>
                  <a:pt x="38620" y="119283"/>
                </a:lnTo>
                <a:lnTo>
                  <a:pt x="39561" y="118668"/>
                </a:lnTo>
                <a:lnTo>
                  <a:pt x="40376" y="117986"/>
                </a:lnTo>
                <a:lnTo>
                  <a:pt x="41065" y="117269"/>
                </a:lnTo>
                <a:lnTo>
                  <a:pt x="41630" y="116518"/>
                </a:lnTo>
                <a:lnTo>
                  <a:pt x="41943" y="115767"/>
                </a:lnTo>
                <a:lnTo>
                  <a:pt x="42131" y="114982"/>
                </a:lnTo>
                <a:lnTo>
                  <a:pt x="41880" y="114266"/>
                </a:lnTo>
                <a:lnTo>
                  <a:pt x="41504" y="113583"/>
                </a:lnTo>
                <a:lnTo>
                  <a:pt x="41316" y="113310"/>
                </a:lnTo>
                <a:lnTo>
                  <a:pt x="41504" y="113071"/>
                </a:lnTo>
                <a:lnTo>
                  <a:pt x="41692" y="112901"/>
                </a:lnTo>
                <a:lnTo>
                  <a:pt x="42131" y="112798"/>
                </a:lnTo>
                <a:lnTo>
                  <a:pt x="42507" y="112764"/>
                </a:lnTo>
                <a:lnTo>
                  <a:pt x="42946" y="112832"/>
                </a:lnTo>
                <a:lnTo>
                  <a:pt x="43197" y="113003"/>
                </a:lnTo>
                <a:lnTo>
                  <a:pt x="43761" y="113788"/>
                </a:lnTo>
                <a:lnTo>
                  <a:pt x="44075" y="114641"/>
                </a:lnTo>
                <a:lnTo>
                  <a:pt x="44075" y="115460"/>
                </a:lnTo>
                <a:lnTo>
                  <a:pt x="43761" y="116348"/>
                </a:lnTo>
                <a:lnTo>
                  <a:pt x="43322" y="117167"/>
                </a:lnTo>
                <a:lnTo>
                  <a:pt x="42633" y="117986"/>
                </a:lnTo>
                <a:lnTo>
                  <a:pt x="41880" y="118737"/>
                </a:lnTo>
                <a:lnTo>
                  <a:pt x="40940" y="119488"/>
                </a:lnTo>
                <a:lnTo>
                  <a:pt x="43448" y="119215"/>
                </a:lnTo>
                <a:lnTo>
                  <a:pt x="45893" y="118839"/>
                </a:lnTo>
                <a:lnTo>
                  <a:pt x="46833" y="117918"/>
                </a:lnTo>
                <a:lnTo>
                  <a:pt x="47460" y="116928"/>
                </a:lnTo>
                <a:lnTo>
                  <a:pt x="47774" y="115938"/>
                </a:lnTo>
                <a:lnTo>
                  <a:pt x="47899" y="114914"/>
                </a:lnTo>
                <a:lnTo>
                  <a:pt x="48025" y="113856"/>
                </a:lnTo>
                <a:lnTo>
                  <a:pt x="48087" y="112832"/>
                </a:lnTo>
                <a:lnTo>
                  <a:pt x="48150" y="112559"/>
                </a:lnTo>
                <a:lnTo>
                  <a:pt x="48463" y="112354"/>
                </a:lnTo>
                <a:lnTo>
                  <a:pt x="48840" y="112286"/>
                </a:lnTo>
                <a:lnTo>
                  <a:pt x="49341" y="112286"/>
                </a:lnTo>
                <a:lnTo>
                  <a:pt x="49717" y="112354"/>
                </a:lnTo>
                <a:lnTo>
                  <a:pt x="50031" y="112559"/>
                </a:lnTo>
                <a:lnTo>
                  <a:pt x="50094" y="112832"/>
                </a:lnTo>
                <a:lnTo>
                  <a:pt x="50094" y="113959"/>
                </a:lnTo>
                <a:lnTo>
                  <a:pt x="50031" y="115085"/>
                </a:lnTo>
                <a:lnTo>
                  <a:pt x="49717" y="116177"/>
                </a:lnTo>
                <a:lnTo>
                  <a:pt x="49404" y="117269"/>
                </a:lnTo>
                <a:lnTo>
                  <a:pt x="48714" y="118293"/>
                </a:lnTo>
                <a:lnTo>
                  <a:pt x="52037" y="117576"/>
                </a:lnTo>
                <a:lnTo>
                  <a:pt x="55235" y="116757"/>
                </a:lnTo>
                <a:lnTo>
                  <a:pt x="55423" y="115631"/>
                </a:lnTo>
                <a:lnTo>
                  <a:pt x="55736" y="114470"/>
                </a:lnTo>
                <a:lnTo>
                  <a:pt x="56050" y="113310"/>
                </a:lnTo>
                <a:lnTo>
                  <a:pt x="56238" y="112184"/>
                </a:lnTo>
                <a:lnTo>
                  <a:pt x="56238" y="111058"/>
                </a:lnTo>
                <a:lnTo>
                  <a:pt x="55987" y="109931"/>
                </a:lnTo>
                <a:lnTo>
                  <a:pt x="55987" y="109624"/>
                </a:lnTo>
                <a:lnTo>
                  <a:pt x="56238" y="109385"/>
                </a:lnTo>
                <a:lnTo>
                  <a:pt x="56677" y="109283"/>
                </a:lnTo>
                <a:lnTo>
                  <a:pt x="57178" y="109283"/>
                </a:lnTo>
                <a:lnTo>
                  <a:pt x="57554" y="109385"/>
                </a:lnTo>
                <a:lnTo>
                  <a:pt x="57805" y="109624"/>
                </a:lnTo>
                <a:lnTo>
                  <a:pt x="58119" y="110921"/>
                </a:lnTo>
                <a:lnTo>
                  <a:pt x="58119" y="112218"/>
                </a:lnTo>
                <a:lnTo>
                  <a:pt x="57868" y="113515"/>
                </a:lnTo>
                <a:lnTo>
                  <a:pt x="57492" y="114812"/>
                </a:lnTo>
                <a:lnTo>
                  <a:pt x="57241" y="116109"/>
                </a:lnTo>
                <a:lnTo>
                  <a:pt x="58871" y="115494"/>
                </a:lnTo>
                <a:lnTo>
                  <a:pt x="60438" y="114846"/>
                </a:lnTo>
                <a:lnTo>
                  <a:pt x="60438" y="114846"/>
                </a:lnTo>
                <a:lnTo>
                  <a:pt x="60438" y="114812"/>
                </a:lnTo>
                <a:lnTo>
                  <a:pt x="60752" y="113788"/>
                </a:lnTo>
                <a:lnTo>
                  <a:pt x="61003" y="112798"/>
                </a:lnTo>
                <a:lnTo>
                  <a:pt x="61191" y="111774"/>
                </a:lnTo>
                <a:lnTo>
                  <a:pt x="61128" y="110750"/>
                </a:lnTo>
                <a:lnTo>
                  <a:pt x="60815" y="109726"/>
                </a:lnTo>
                <a:lnTo>
                  <a:pt x="60250" y="108737"/>
                </a:lnTo>
                <a:lnTo>
                  <a:pt x="59498" y="107815"/>
                </a:lnTo>
                <a:lnTo>
                  <a:pt x="59373" y="107542"/>
                </a:lnTo>
                <a:lnTo>
                  <a:pt x="59498" y="107269"/>
                </a:lnTo>
                <a:lnTo>
                  <a:pt x="59874" y="107133"/>
                </a:lnTo>
                <a:lnTo>
                  <a:pt x="60250" y="107064"/>
                </a:lnTo>
                <a:lnTo>
                  <a:pt x="60752" y="107098"/>
                </a:lnTo>
                <a:lnTo>
                  <a:pt x="61191" y="107269"/>
                </a:lnTo>
                <a:lnTo>
                  <a:pt x="62006" y="108293"/>
                </a:lnTo>
                <a:lnTo>
                  <a:pt x="62633" y="109351"/>
                </a:lnTo>
                <a:lnTo>
                  <a:pt x="62946" y="110409"/>
                </a:lnTo>
                <a:lnTo>
                  <a:pt x="63072" y="111501"/>
                </a:lnTo>
                <a:lnTo>
                  <a:pt x="62946" y="112593"/>
                </a:lnTo>
                <a:lnTo>
                  <a:pt x="62758" y="113686"/>
                </a:lnTo>
                <a:lnTo>
                  <a:pt x="63887" y="112935"/>
                </a:lnTo>
                <a:lnTo>
                  <a:pt x="64764" y="112184"/>
                </a:lnTo>
                <a:lnTo>
                  <a:pt x="65454" y="111399"/>
                </a:lnTo>
                <a:lnTo>
                  <a:pt x="65579" y="110409"/>
                </a:lnTo>
                <a:lnTo>
                  <a:pt x="65391" y="109419"/>
                </a:lnTo>
                <a:lnTo>
                  <a:pt x="65015" y="108464"/>
                </a:lnTo>
                <a:lnTo>
                  <a:pt x="64451" y="107474"/>
                </a:lnTo>
                <a:lnTo>
                  <a:pt x="63887" y="106518"/>
                </a:lnTo>
                <a:lnTo>
                  <a:pt x="63887" y="106211"/>
                </a:lnTo>
                <a:lnTo>
                  <a:pt x="64137" y="106006"/>
                </a:lnTo>
                <a:lnTo>
                  <a:pt x="64576" y="105870"/>
                </a:lnTo>
                <a:lnTo>
                  <a:pt x="65078" y="105870"/>
                </a:lnTo>
                <a:lnTo>
                  <a:pt x="65454" y="106006"/>
                </a:lnTo>
                <a:lnTo>
                  <a:pt x="65768" y="106211"/>
                </a:lnTo>
                <a:lnTo>
                  <a:pt x="66457" y="107542"/>
                </a:lnTo>
                <a:lnTo>
                  <a:pt x="67147" y="108839"/>
                </a:lnTo>
                <a:lnTo>
                  <a:pt x="67460" y="110136"/>
                </a:lnTo>
                <a:lnTo>
                  <a:pt x="67836" y="110136"/>
                </a:lnTo>
                <a:lnTo>
                  <a:pt x="69968" y="110170"/>
                </a:lnTo>
                <a:lnTo>
                  <a:pt x="72978" y="110102"/>
                </a:lnTo>
                <a:lnTo>
                  <a:pt x="75799" y="109897"/>
                </a:lnTo>
                <a:lnTo>
                  <a:pt x="78369" y="109556"/>
                </a:lnTo>
                <a:lnTo>
                  <a:pt x="80815" y="109078"/>
                </a:lnTo>
                <a:lnTo>
                  <a:pt x="82946" y="108566"/>
                </a:lnTo>
                <a:lnTo>
                  <a:pt x="84890" y="107952"/>
                </a:lnTo>
                <a:lnTo>
                  <a:pt x="86708" y="107303"/>
                </a:lnTo>
                <a:lnTo>
                  <a:pt x="88275" y="106621"/>
                </a:lnTo>
                <a:lnTo>
                  <a:pt x="89655" y="105972"/>
                </a:lnTo>
                <a:lnTo>
                  <a:pt x="90909" y="105290"/>
                </a:lnTo>
                <a:lnTo>
                  <a:pt x="92915" y="103924"/>
                </a:lnTo>
                <a:lnTo>
                  <a:pt x="94670" y="102491"/>
                </a:lnTo>
                <a:lnTo>
                  <a:pt x="96112" y="101058"/>
                </a:lnTo>
                <a:lnTo>
                  <a:pt x="97304" y="99556"/>
                </a:lnTo>
                <a:lnTo>
                  <a:pt x="98119" y="98088"/>
                </a:lnTo>
                <a:lnTo>
                  <a:pt x="98808" y="96655"/>
                </a:lnTo>
                <a:lnTo>
                  <a:pt x="99184" y="95255"/>
                </a:lnTo>
                <a:lnTo>
                  <a:pt x="99310" y="93924"/>
                </a:lnTo>
                <a:lnTo>
                  <a:pt x="99247" y="92730"/>
                </a:lnTo>
                <a:lnTo>
                  <a:pt x="99122" y="91877"/>
                </a:lnTo>
                <a:lnTo>
                  <a:pt x="100501" y="91569"/>
                </a:lnTo>
                <a:lnTo>
                  <a:pt x="102946" y="90955"/>
                </a:lnTo>
                <a:lnTo>
                  <a:pt x="105015" y="90238"/>
                </a:lnTo>
                <a:lnTo>
                  <a:pt x="106771" y="89385"/>
                </a:lnTo>
                <a:lnTo>
                  <a:pt x="108275" y="88498"/>
                </a:lnTo>
                <a:lnTo>
                  <a:pt x="109467" y="87440"/>
                </a:lnTo>
                <a:lnTo>
                  <a:pt x="110282" y="86279"/>
                </a:lnTo>
                <a:lnTo>
                  <a:pt x="110846" y="85017"/>
                </a:lnTo>
                <a:lnTo>
                  <a:pt x="111097" y="83583"/>
                </a:lnTo>
                <a:lnTo>
                  <a:pt x="111097" y="82081"/>
                </a:lnTo>
                <a:lnTo>
                  <a:pt x="110783" y="80409"/>
                </a:lnTo>
                <a:lnTo>
                  <a:pt x="110156" y="78600"/>
                </a:lnTo>
                <a:lnTo>
                  <a:pt x="109780" y="77883"/>
                </a:lnTo>
                <a:lnTo>
                  <a:pt x="110407" y="77645"/>
                </a:lnTo>
                <a:lnTo>
                  <a:pt x="108025" y="77713"/>
                </a:lnTo>
                <a:lnTo>
                  <a:pt x="105642" y="77576"/>
                </a:lnTo>
                <a:lnTo>
                  <a:pt x="103322" y="77372"/>
                </a:lnTo>
                <a:lnTo>
                  <a:pt x="101065" y="77030"/>
                </a:lnTo>
                <a:lnTo>
                  <a:pt x="100626" y="76860"/>
                </a:lnTo>
                <a:lnTo>
                  <a:pt x="100438" y="76655"/>
                </a:lnTo>
                <a:lnTo>
                  <a:pt x="100438" y="76416"/>
                </a:lnTo>
                <a:lnTo>
                  <a:pt x="100626" y="76177"/>
                </a:lnTo>
                <a:lnTo>
                  <a:pt x="101065" y="76075"/>
                </a:lnTo>
                <a:lnTo>
                  <a:pt x="101504" y="76075"/>
                </a:lnTo>
                <a:lnTo>
                  <a:pt x="103385" y="76348"/>
                </a:lnTo>
                <a:lnTo>
                  <a:pt x="105329" y="76552"/>
                </a:lnTo>
                <a:lnTo>
                  <a:pt x="107335" y="76689"/>
                </a:lnTo>
                <a:lnTo>
                  <a:pt x="109341" y="76723"/>
                </a:lnTo>
                <a:lnTo>
                  <a:pt x="111347" y="76621"/>
                </a:lnTo>
                <a:lnTo>
                  <a:pt x="113291" y="76382"/>
                </a:lnTo>
                <a:lnTo>
                  <a:pt x="114608" y="75563"/>
                </a:lnTo>
                <a:lnTo>
                  <a:pt x="115799" y="74675"/>
                </a:lnTo>
                <a:lnTo>
                  <a:pt x="113918" y="74675"/>
                </a:lnTo>
                <a:lnTo>
                  <a:pt x="112163" y="74641"/>
                </a:lnTo>
                <a:lnTo>
                  <a:pt x="110407" y="74539"/>
                </a:lnTo>
                <a:lnTo>
                  <a:pt x="108150" y="74334"/>
                </a:lnTo>
                <a:lnTo>
                  <a:pt x="105893" y="73993"/>
                </a:lnTo>
                <a:lnTo>
                  <a:pt x="103761" y="73515"/>
                </a:lnTo>
                <a:lnTo>
                  <a:pt x="103385" y="73310"/>
                </a:lnTo>
                <a:lnTo>
                  <a:pt x="103322" y="73105"/>
                </a:lnTo>
                <a:lnTo>
                  <a:pt x="103448" y="72866"/>
                </a:lnTo>
                <a:lnTo>
                  <a:pt x="103761" y="72696"/>
                </a:lnTo>
                <a:lnTo>
                  <a:pt x="104137" y="72593"/>
                </a:lnTo>
                <a:lnTo>
                  <a:pt x="104639" y="72627"/>
                </a:lnTo>
                <a:lnTo>
                  <a:pt x="106520" y="73105"/>
                </a:lnTo>
                <a:lnTo>
                  <a:pt x="108401" y="73412"/>
                </a:lnTo>
                <a:lnTo>
                  <a:pt x="110282" y="73549"/>
                </a:lnTo>
                <a:lnTo>
                  <a:pt x="112288" y="73583"/>
                </a:lnTo>
                <a:lnTo>
                  <a:pt x="113793" y="73617"/>
                </a:lnTo>
                <a:lnTo>
                  <a:pt x="115423" y="73651"/>
                </a:lnTo>
                <a:lnTo>
                  <a:pt x="116927" y="73583"/>
                </a:lnTo>
                <a:lnTo>
                  <a:pt x="117680" y="72696"/>
                </a:lnTo>
                <a:lnTo>
                  <a:pt x="118307" y="71740"/>
                </a:lnTo>
                <a:lnTo>
                  <a:pt x="116489" y="71843"/>
                </a:lnTo>
                <a:lnTo>
                  <a:pt x="114733" y="71877"/>
                </a:lnTo>
                <a:lnTo>
                  <a:pt x="112915" y="71911"/>
                </a:lnTo>
                <a:lnTo>
                  <a:pt x="111159" y="71877"/>
                </a:lnTo>
                <a:lnTo>
                  <a:pt x="109467" y="71740"/>
                </a:lnTo>
                <a:lnTo>
                  <a:pt x="107774" y="71433"/>
                </a:lnTo>
                <a:lnTo>
                  <a:pt x="106269" y="70955"/>
                </a:lnTo>
                <a:lnTo>
                  <a:pt x="105893" y="70716"/>
                </a:lnTo>
                <a:lnTo>
                  <a:pt x="105830" y="70443"/>
                </a:lnTo>
                <a:lnTo>
                  <a:pt x="105956" y="70238"/>
                </a:lnTo>
                <a:lnTo>
                  <a:pt x="106269" y="70068"/>
                </a:lnTo>
                <a:lnTo>
                  <a:pt x="106645" y="70000"/>
                </a:lnTo>
                <a:lnTo>
                  <a:pt x="107147" y="70068"/>
                </a:lnTo>
                <a:lnTo>
                  <a:pt x="108652" y="70546"/>
                </a:lnTo>
                <a:lnTo>
                  <a:pt x="110282" y="70819"/>
                </a:lnTo>
                <a:lnTo>
                  <a:pt x="111912" y="70955"/>
                </a:lnTo>
                <a:lnTo>
                  <a:pt x="113667" y="70989"/>
                </a:lnTo>
                <a:lnTo>
                  <a:pt x="115423" y="70921"/>
                </a:lnTo>
                <a:lnTo>
                  <a:pt x="117115" y="70819"/>
                </a:lnTo>
                <a:lnTo>
                  <a:pt x="118871" y="70750"/>
                </a:lnTo>
                <a:lnTo>
                  <a:pt x="119310" y="69726"/>
                </a:lnTo>
                <a:lnTo>
                  <a:pt x="119623" y="68668"/>
                </a:lnTo>
                <a:lnTo>
                  <a:pt x="117304" y="68976"/>
                </a:lnTo>
                <a:lnTo>
                  <a:pt x="114984" y="69146"/>
                </a:lnTo>
                <a:lnTo>
                  <a:pt x="112601" y="69112"/>
                </a:lnTo>
                <a:lnTo>
                  <a:pt x="110282" y="68873"/>
                </a:lnTo>
                <a:lnTo>
                  <a:pt x="107962" y="68498"/>
                </a:lnTo>
                <a:lnTo>
                  <a:pt x="107586" y="68327"/>
                </a:lnTo>
                <a:lnTo>
                  <a:pt x="107335" y="68088"/>
                </a:lnTo>
                <a:lnTo>
                  <a:pt x="107335" y="67849"/>
                </a:lnTo>
                <a:lnTo>
                  <a:pt x="107586" y="67610"/>
                </a:lnTo>
                <a:lnTo>
                  <a:pt x="107899" y="67508"/>
                </a:lnTo>
                <a:lnTo>
                  <a:pt x="108401" y="67542"/>
                </a:lnTo>
                <a:lnTo>
                  <a:pt x="110658" y="67918"/>
                </a:lnTo>
                <a:lnTo>
                  <a:pt x="112978" y="68122"/>
                </a:lnTo>
                <a:lnTo>
                  <a:pt x="115235" y="68156"/>
                </a:lnTo>
                <a:lnTo>
                  <a:pt x="117554" y="67952"/>
                </a:lnTo>
                <a:lnTo>
                  <a:pt x="119811" y="67610"/>
                </a:lnTo>
                <a:lnTo>
                  <a:pt x="120000" y="66518"/>
                </a:lnTo>
                <a:lnTo>
                  <a:pt x="120000" y="65426"/>
                </a:lnTo>
                <a:lnTo>
                  <a:pt x="118432" y="65836"/>
                </a:lnTo>
                <a:lnTo>
                  <a:pt x="116802" y="66143"/>
                </a:lnTo>
                <a:lnTo>
                  <a:pt x="115109" y="66416"/>
                </a:lnTo>
                <a:lnTo>
                  <a:pt x="113416" y="66552"/>
                </a:lnTo>
                <a:lnTo>
                  <a:pt x="111661" y="66552"/>
                </a:lnTo>
                <a:lnTo>
                  <a:pt x="109968" y="66484"/>
                </a:lnTo>
                <a:lnTo>
                  <a:pt x="108401" y="66279"/>
                </a:lnTo>
                <a:lnTo>
                  <a:pt x="106896" y="65904"/>
                </a:lnTo>
                <a:lnTo>
                  <a:pt x="106520" y="65665"/>
                </a:lnTo>
                <a:lnTo>
                  <a:pt x="106457" y="65426"/>
                </a:lnTo>
                <a:lnTo>
                  <a:pt x="106583" y="65221"/>
                </a:lnTo>
                <a:lnTo>
                  <a:pt x="106896" y="65017"/>
                </a:lnTo>
                <a:lnTo>
                  <a:pt x="107272" y="64948"/>
                </a:lnTo>
                <a:lnTo>
                  <a:pt x="107774" y="65017"/>
                </a:lnTo>
                <a:lnTo>
                  <a:pt x="109153" y="65358"/>
                </a:lnTo>
                <a:lnTo>
                  <a:pt x="110658" y="65563"/>
                </a:lnTo>
                <a:lnTo>
                  <a:pt x="112288" y="65597"/>
                </a:lnTo>
                <a:lnTo>
                  <a:pt x="113855" y="65563"/>
                </a:lnTo>
                <a:lnTo>
                  <a:pt x="115548" y="65358"/>
                </a:lnTo>
                <a:lnTo>
                  <a:pt x="117053" y="65085"/>
                </a:lnTo>
                <a:lnTo>
                  <a:pt x="118495" y="64709"/>
                </a:lnTo>
                <a:lnTo>
                  <a:pt x="119811" y="64300"/>
                </a:lnTo>
                <a:lnTo>
                  <a:pt x="119811" y="64300"/>
                </a:lnTo>
                <a:lnTo>
                  <a:pt x="119561" y="63105"/>
                </a:lnTo>
                <a:lnTo>
                  <a:pt x="119122" y="61979"/>
                </a:lnTo>
                <a:lnTo>
                  <a:pt x="117868" y="62491"/>
                </a:lnTo>
                <a:lnTo>
                  <a:pt x="116426" y="62901"/>
                </a:lnTo>
                <a:lnTo>
                  <a:pt x="114921" y="63208"/>
                </a:lnTo>
                <a:lnTo>
                  <a:pt x="113228" y="63344"/>
                </a:lnTo>
                <a:lnTo>
                  <a:pt x="111661" y="63447"/>
                </a:lnTo>
                <a:lnTo>
                  <a:pt x="109968" y="63344"/>
                </a:lnTo>
                <a:lnTo>
                  <a:pt x="108401" y="63208"/>
                </a:lnTo>
                <a:lnTo>
                  <a:pt x="107021" y="62901"/>
                </a:lnTo>
                <a:lnTo>
                  <a:pt x="106583" y="62764"/>
                </a:lnTo>
                <a:lnTo>
                  <a:pt x="106520" y="62525"/>
                </a:lnTo>
                <a:lnTo>
                  <a:pt x="106645" y="62320"/>
                </a:lnTo>
                <a:lnTo>
                  <a:pt x="106959" y="62116"/>
                </a:lnTo>
                <a:lnTo>
                  <a:pt x="107335" y="62013"/>
                </a:lnTo>
                <a:lnTo>
                  <a:pt x="107899" y="62081"/>
                </a:lnTo>
                <a:lnTo>
                  <a:pt x="109216" y="62320"/>
                </a:lnTo>
                <a:lnTo>
                  <a:pt x="110595" y="62457"/>
                </a:lnTo>
                <a:lnTo>
                  <a:pt x="112100" y="62457"/>
                </a:lnTo>
                <a:lnTo>
                  <a:pt x="113605" y="62354"/>
                </a:lnTo>
                <a:lnTo>
                  <a:pt x="115047" y="62150"/>
                </a:lnTo>
                <a:lnTo>
                  <a:pt x="116363" y="61808"/>
                </a:lnTo>
                <a:lnTo>
                  <a:pt x="117554" y="61365"/>
                </a:lnTo>
                <a:lnTo>
                  <a:pt x="118495" y="60819"/>
                </a:lnTo>
                <a:lnTo>
                  <a:pt x="117868" y="59897"/>
                </a:lnTo>
                <a:lnTo>
                  <a:pt x="117115" y="59044"/>
                </a:lnTo>
                <a:lnTo>
                  <a:pt x="115924" y="59624"/>
                </a:lnTo>
                <a:lnTo>
                  <a:pt x="114733" y="60102"/>
                </a:lnTo>
                <a:lnTo>
                  <a:pt x="113416" y="60546"/>
                </a:lnTo>
                <a:lnTo>
                  <a:pt x="111974" y="60887"/>
                </a:lnTo>
                <a:lnTo>
                  <a:pt x="110532" y="61058"/>
                </a:lnTo>
                <a:lnTo>
                  <a:pt x="109153" y="61092"/>
                </a:lnTo>
                <a:lnTo>
                  <a:pt x="107711" y="60955"/>
                </a:lnTo>
                <a:lnTo>
                  <a:pt x="107272" y="60784"/>
                </a:lnTo>
                <a:lnTo>
                  <a:pt x="107147" y="60580"/>
                </a:lnTo>
                <a:lnTo>
                  <a:pt x="107147" y="60307"/>
                </a:lnTo>
                <a:lnTo>
                  <a:pt x="107335" y="60102"/>
                </a:lnTo>
                <a:lnTo>
                  <a:pt x="107711" y="59965"/>
                </a:lnTo>
                <a:lnTo>
                  <a:pt x="108213" y="60000"/>
                </a:lnTo>
                <a:lnTo>
                  <a:pt x="109341" y="60102"/>
                </a:lnTo>
                <a:lnTo>
                  <a:pt x="110595" y="60034"/>
                </a:lnTo>
                <a:lnTo>
                  <a:pt x="111786" y="59863"/>
                </a:lnTo>
                <a:lnTo>
                  <a:pt x="113040" y="59556"/>
                </a:lnTo>
                <a:lnTo>
                  <a:pt x="114169" y="59146"/>
                </a:lnTo>
                <a:lnTo>
                  <a:pt x="115172" y="58668"/>
                </a:lnTo>
                <a:lnTo>
                  <a:pt x="116175" y="58225"/>
                </a:lnTo>
                <a:lnTo>
                  <a:pt x="115423" y="57713"/>
                </a:lnTo>
                <a:lnTo>
                  <a:pt x="114545" y="57201"/>
                </a:lnTo>
                <a:lnTo>
                  <a:pt x="113730" y="57679"/>
                </a:lnTo>
                <a:lnTo>
                  <a:pt x="112789" y="58020"/>
                </a:lnTo>
                <a:lnTo>
                  <a:pt x="111786" y="58259"/>
                </a:lnTo>
                <a:lnTo>
                  <a:pt x="110658" y="58395"/>
                </a:lnTo>
                <a:lnTo>
                  <a:pt x="109655" y="58395"/>
                </a:lnTo>
                <a:lnTo>
                  <a:pt x="108463" y="58156"/>
                </a:lnTo>
                <a:lnTo>
                  <a:pt x="108150" y="58020"/>
                </a:lnTo>
                <a:lnTo>
                  <a:pt x="108025" y="57781"/>
                </a:lnTo>
                <a:lnTo>
                  <a:pt x="108213" y="57508"/>
                </a:lnTo>
                <a:lnTo>
                  <a:pt x="108463" y="57372"/>
                </a:lnTo>
                <a:lnTo>
                  <a:pt x="108902" y="57235"/>
                </a:lnTo>
                <a:lnTo>
                  <a:pt x="109341" y="57337"/>
                </a:lnTo>
                <a:lnTo>
                  <a:pt x="110219" y="57440"/>
                </a:lnTo>
                <a:lnTo>
                  <a:pt x="110971" y="57406"/>
                </a:lnTo>
                <a:lnTo>
                  <a:pt x="111724" y="57201"/>
                </a:lnTo>
                <a:lnTo>
                  <a:pt x="112476" y="56962"/>
                </a:lnTo>
                <a:lnTo>
                  <a:pt x="113166" y="56655"/>
                </a:lnTo>
                <a:lnTo>
                  <a:pt x="112601" y="56450"/>
                </a:lnTo>
                <a:lnTo>
                  <a:pt x="112100" y="56313"/>
                </a:lnTo>
                <a:lnTo>
                  <a:pt x="110282" y="55904"/>
                </a:lnTo>
                <a:lnTo>
                  <a:pt x="110470" y="55597"/>
                </a:lnTo>
                <a:lnTo>
                  <a:pt x="109090" y="55290"/>
                </a:lnTo>
                <a:lnTo>
                  <a:pt x="107398" y="54914"/>
                </a:lnTo>
                <a:lnTo>
                  <a:pt x="105391" y="54573"/>
                </a:lnTo>
                <a:lnTo>
                  <a:pt x="103197" y="54232"/>
                </a:lnTo>
                <a:lnTo>
                  <a:pt x="100752" y="53959"/>
                </a:lnTo>
                <a:lnTo>
                  <a:pt x="98181" y="53788"/>
                </a:lnTo>
                <a:lnTo>
                  <a:pt x="95485" y="53686"/>
                </a:lnTo>
                <a:close/>
                <a:moveTo>
                  <a:pt x="72601" y="29488"/>
                </a:moveTo>
                <a:lnTo>
                  <a:pt x="71159" y="29931"/>
                </a:lnTo>
                <a:lnTo>
                  <a:pt x="69341" y="30375"/>
                </a:lnTo>
                <a:lnTo>
                  <a:pt x="67272" y="30887"/>
                </a:lnTo>
                <a:lnTo>
                  <a:pt x="64890" y="31331"/>
                </a:lnTo>
                <a:lnTo>
                  <a:pt x="62257" y="31706"/>
                </a:lnTo>
                <a:lnTo>
                  <a:pt x="59498" y="32013"/>
                </a:lnTo>
                <a:lnTo>
                  <a:pt x="56551" y="32150"/>
                </a:lnTo>
                <a:lnTo>
                  <a:pt x="53416" y="32150"/>
                </a:lnTo>
                <a:lnTo>
                  <a:pt x="50156" y="32013"/>
                </a:lnTo>
                <a:lnTo>
                  <a:pt x="47021" y="31638"/>
                </a:lnTo>
                <a:lnTo>
                  <a:pt x="44075" y="31058"/>
                </a:lnTo>
                <a:lnTo>
                  <a:pt x="42319" y="32627"/>
                </a:lnTo>
                <a:lnTo>
                  <a:pt x="40877" y="34095"/>
                </a:lnTo>
                <a:lnTo>
                  <a:pt x="39749" y="35529"/>
                </a:lnTo>
                <a:lnTo>
                  <a:pt x="40313" y="35255"/>
                </a:lnTo>
                <a:lnTo>
                  <a:pt x="40815" y="34982"/>
                </a:lnTo>
                <a:lnTo>
                  <a:pt x="42131" y="34402"/>
                </a:lnTo>
                <a:lnTo>
                  <a:pt x="43510" y="33856"/>
                </a:lnTo>
                <a:lnTo>
                  <a:pt x="44890" y="33344"/>
                </a:lnTo>
                <a:lnTo>
                  <a:pt x="45266" y="33242"/>
                </a:lnTo>
                <a:lnTo>
                  <a:pt x="45642" y="33276"/>
                </a:lnTo>
                <a:lnTo>
                  <a:pt x="45893" y="33481"/>
                </a:lnTo>
                <a:lnTo>
                  <a:pt x="46081" y="33651"/>
                </a:lnTo>
                <a:lnTo>
                  <a:pt x="45956" y="33890"/>
                </a:lnTo>
                <a:lnTo>
                  <a:pt x="45705" y="34095"/>
                </a:lnTo>
                <a:lnTo>
                  <a:pt x="44200" y="34675"/>
                </a:lnTo>
                <a:lnTo>
                  <a:pt x="42695" y="35255"/>
                </a:lnTo>
                <a:lnTo>
                  <a:pt x="41316" y="35938"/>
                </a:lnTo>
                <a:lnTo>
                  <a:pt x="38620" y="37406"/>
                </a:lnTo>
                <a:lnTo>
                  <a:pt x="38244" y="38873"/>
                </a:lnTo>
                <a:lnTo>
                  <a:pt x="38056" y="40238"/>
                </a:lnTo>
                <a:lnTo>
                  <a:pt x="38307" y="41569"/>
                </a:lnTo>
                <a:lnTo>
                  <a:pt x="39498" y="40580"/>
                </a:lnTo>
                <a:lnTo>
                  <a:pt x="40815" y="39658"/>
                </a:lnTo>
                <a:lnTo>
                  <a:pt x="42257" y="38805"/>
                </a:lnTo>
                <a:lnTo>
                  <a:pt x="43824" y="38020"/>
                </a:lnTo>
                <a:lnTo>
                  <a:pt x="45517" y="37269"/>
                </a:lnTo>
                <a:lnTo>
                  <a:pt x="45893" y="37133"/>
                </a:lnTo>
                <a:lnTo>
                  <a:pt x="46332" y="37133"/>
                </a:lnTo>
                <a:lnTo>
                  <a:pt x="46708" y="37269"/>
                </a:lnTo>
                <a:lnTo>
                  <a:pt x="46896" y="37440"/>
                </a:lnTo>
                <a:lnTo>
                  <a:pt x="46896" y="37679"/>
                </a:lnTo>
                <a:lnTo>
                  <a:pt x="46708" y="37849"/>
                </a:lnTo>
                <a:lnTo>
                  <a:pt x="45078" y="38566"/>
                </a:lnTo>
                <a:lnTo>
                  <a:pt x="43636" y="39317"/>
                </a:lnTo>
                <a:lnTo>
                  <a:pt x="42194" y="40136"/>
                </a:lnTo>
                <a:lnTo>
                  <a:pt x="40940" y="40989"/>
                </a:lnTo>
                <a:lnTo>
                  <a:pt x="39811" y="41877"/>
                </a:lnTo>
                <a:lnTo>
                  <a:pt x="38934" y="42866"/>
                </a:lnTo>
                <a:lnTo>
                  <a:pt x="39059" y="43105"/>
                </a:lnTo>
                <a:lnTo>
                  <a:pt x="39749" y="43924"/>
                </a:lnTo>
                <a:lnTo>
                  <a:pt x="40564" y="44675"/>
                </a:lnTo>
                <a:lnTo>
                  <a:pt x="41504" y="45392"/>
                </a:lnTo>
                <a:lnTo>
                  <a:pt x="42131" y="44368"/>
                </a:lnTo>
                <a:lnTo>
                  <a:pt x="42946" y="43378"/>
                </a:lnTo>
                <a:lnTo>
                  <a:pt x="43949" y="42389"/>
                </a:lnTo>
                <a:lnTo>
                  <a:pt x="45266" y="41501"/>
                </a:lnTo>
                <a:lnTo>
                  <a:pt x="46708" y="40784"/>
                </a:lnTo>
                <a:lnTo>
                  <a:pt x="48275" y="40204"/>
                </a:lnTo>
                <a:lnTo>
                  <a:pt x="48777" y="40136"/>
                </a:lnTo>
                <a:lnTo>
                  <a:pt x="49090" y="40204"/>
                </a:lnTo>
                <a:lnTo>
                  <a:pt x="49404" y="40341"/>
                </a:lnTo>
                <a:lnTo>
                  <a:pt x="49529" y="40580"/>
                </a:lnTo>
                <a:lnTo>
                  <a:pt x="49467" y="40750"/>
                </a:lnTo>
                <a:lnTo>
                  <a:pt x="49090" y="40955"/>
                </a:lnTo>
                <a:lnTo>
                  <a:pt x="47586" y="41569"/>
                </a:lnTo>
                <a:lnTo>
                  <a:pt x="46206" y="42320"/>
                </a:lnTo>
                <a:lnTo>
                  <a:pt x="44952" y="43208"/>
                </a:lnTo>
                <a:lnTo>
                  <a:pt x="43949" y="44163"/>
                </a:lnTo>
                <a:lnTo>
                  <a:pt x="43260" y="45221"/>
                </a:lnTo>
                <a:lnTo>
                  <a:pt x="42821" y="46245"/>
                </a:lnTo>
                <a:lnTo>
                  <a:pt x="44326" y="46996"/>
                </a:lnTo>
                <a:lnTo>
                  <a:pt x="45830" y="47645"/>
                </a:lnTo>
                <a:lnTo>
                  <a:pt x="46583" y="46655"/>
                </a:lnTo>
                <a:lnTo>
                  <a:pt x="47523" y="45699"/>
                </a:lnTo>
                <a:lnTo>
                  <a:pt x="48652" y="44846"/>
                </a:lnTo>
                <a:lnTo>
                  <a:pt x="49404" y="44163"/>
                </a:lnTo>
                <a:lnTo>
                  <a:pt x="50219" y="43515"/>
                </a:lnTo>
                <a:lnTo>
                  <a:pt x="51097" y="42935"/>
                </a:lnTo>
                <a:lnTo>
                  <a:pt x="52225" y="42423"/>
                </a:lnTo>
                <a:lnTo>
                  <a:pt x="52664" y="42354"/>
                </a:lnTo>
                <a:lnTo>
                  <a:pt x="52978" y="42389"/>
                </a:lnTo>
                <a:lnTo>
                  <a:pt x="53291" y="42525"/>
                </a:lnTo>
                <a:lnTo>
                  <a:pt x="53354" y="42764"/>
                </a:lnTo>
                <a:lnTo>
                  <a:pt x="53354" y="43003"/>
                </a:lnTo>
                <a:lnTo>
                  <a:pt x="52978" y="43174"/>
                </a:lnTo>
                <a:lnTo>
                  <a:pt x="51849" y="43754"/>
                </a:lnTo>
                <a:lnTo>
                  <a:pt x="50971" y="44368"/>
                </a:lnTo>
                <a:lnTo>
                  <a:pt x="50156" y="45085"/>
                </a:lnTo>
                <a:lnTo>
                  <a:pt x="49341" y="45802"/>
                </a:lnTo>
                <a:lnTo>
                  <a:pt x="48463" y="46587"/>
                </a:lnTo>
                <a:lnTo>
                  <a:pt x="47774" y="47337"/>
                </a:lnTo>
                <a:lnTo>
                  <a:pt x="47272" y="48156"/>
                </a:lnTo>
                <a:lnTo>
                  <a:pt x="48463" y="48532"/>
                </a:lnTo>
                <a:lnTo>
                  <a:pt x="49592" y="48873"/>
                </a:lnTo>
                <a:lnTo>
                  <a:pt x="50470" y="47918"/>
                </a:lnTo>
                <a:lnTo>
                  <a:pt x="51598" y="47030"/>
                </a:lnTo>
                <a:lnTo>
                  <a:pt x="52789" y="46245"/>
                </a:lnTo>
                <a:lnTo>
                  <a:pt x="54231" y="45494"/>
                </a:lnTo>
                <a:lnTo>
                  <a:pt x="55862" y="44880"/>
                </a:lnTo>
                <a:lnTo>
                  <a:pt x="56238" y="44812"/>
                </a:lnTo>
                <a:lnTo>
                  <a:pt x="56614" y="44846"/>
                </a:lnTo>
                <a:lnTo>
                  <a:pt x="56865" y="45017"/>
                </a:lnTo>
                <a:lnTo>
                  <a:pt x="56990" y="45221"/>
                </a:lnTo>
                <a:lnTo>
                  <a:pt x="56927" y="45426"/>
                </a:lnTo>
                <a:lnTo>
                  <a:pt x="56677" y="45631"/>
                </a:lnTo>
                <a:lnTo>
                  <a:pt x="55235" y="46211"/>
                </a:lnTo>
                <a:lnTo>
                  <a:pt x="53981" y="46825"/>
                </a:lnTo>
                <a:lnTo>
                  <a:pt x="52852" y="47576"/>
                </a:lnTo>
                <a:lnTo>
                  <a:pt x="51849" y="48395"/>
                </a:lnTo>
                <a:lnTo>
                  <a:pt x="51034" y="49249"/>
                </a:lnTo>
                <a:lnTo>
                  <a:pt x="52288" y="49522"/>
                </a:lnTo>
                <a:lnTo>
                  <a:pt x="53354" y="49726"/>
                </a:lnTo>
                <a:lnTo>
                  <a:pt x="54169" y="49897"/>
                </a:lnTo>
                <a:lnTo>
                  <a:pt x="54733" y="49965"/>
                </a:lnTo>
                <a:lnTo>
                  <a:pt x="54921" y="50000"/>
                </a:lnTo>
                <a:lnTo>
                  <a:pt x="56238" y="50204"/>
                </a:lnTo>
                <a:lnTo>
                  <a:pt x="56050" y="50921"/>
                </a:lnTo>
                <a:lnTo>
                  <a:pt x="55924" y="51979"/>
                </a:lnTo>
                <a:lnTo>
                  <a:pt x="55924" y="52969"/>
                </a:lnTo>
                <a:lnTo>
                  <a:pt x="57241" y="52150"/>
                </a:lnTo>
                <a:lnTo>
                  <a:pt x="58746" y="51399"/>
                </a:lnTo>
                <a:lnTo>
                  <a:pt x="60501" y="50750"/>
                </a:lnTo>
                <a:lnTo>
                  <a:pt x="62194" y="50238"/>
                </a:lnTo>
                <a:lnTo>
                  <a:pt x="62695" y="50204"/>
                </a:lnTo>
                <a:lnTo>
                  <a:pt x="63072" y="50273"/>
                </a:lnTo>
                <a:lnTo>
                  <a:pt x="63322" y="50409"/>
                </a:lnTo>
                <a:lnTo>
                  <a:pt x="63448" y="50648"/>
                </a:lnTo>
                <a:lnTo>
                  <a:pt x="63385" y="50819"/>
                </a:lnTo>
                <a:lnTo>
                  <a:pt x="63072" y="51023"/>
                </a:lnTo>
                <a:lnTo>
                  <a:pt x="61442" y="51501"/>
                </a:lnTo>
                <a:lnTo>
                  <a:pt x="59937" y="52081"/>
                </a:lnTo>
                <a:lnTo>
                  <a:pt x="58557" y="52730"/>
                </a:lnTo>
                <a:lnTo>
                  <a:pt x="57304" y="53481"/>
                </a:lnTo>
                <a:lnTo>
                  <a:pt x="56300" y="54300"/>
                </a:lnTo>
                <a:lnTo>
                  <a:pt x="56238" y="54402"/>
                </a:lnTo>
                <a:lnTo>
                  <a:pt x="56112" y="54470"/>
                </a:lnTo>
                <a:lnTo>
                  <a:pt x="56551" y="55699"/>
                </a:lnTo>
                <a:lnTo>
                  <a:pt x="57178" y="56791"/>
                </a:lnTo>
                <a:lnTo>
                  <a:pt x="57931" y="57815"/>
                </a:lnTo>
                <a:lnTo>
                  <a:pt x="58746" y="56621"/>
                </a:lnTo>
                <a:lnTo>
                  <a:pt x="59686" y="55460"/>
                </a:lnTo>
                <a:lnTo>
                  <a:pt x="60877" y="54402"/>
                </a:lnTo>
                <a:lnTo>
                  <a:pt x="62382" y="53447"/>
                </a:lnTo>
                <a:lnTo>
                  <a:pt x="64012" y="52559"/>
                </a:lnTo>
                <a:lnTo>
                  <a:pt x="64514" y="52457"/>
                </a:lnTo>
                <a:lnTo>
                  <a:pt x="64890" y="52491"/>
                </a:lnTo>
                <a:lnTo>
                  <a:pt x="65266" y="52593"/>
                </a:lnTo>
                <a:lnTo>
                  <a:pt x="65454" y="52798"/>
                </a:lnTo>
                <a:lnTo>
                  <a:pt x="65454" y="52969"/>
                </a:lnTo>
                <a:lnTo>
                  <a:pt x="65266" y="53208"/>
                </a:lnTo>
                <a:lnTo>
                  <a:pt x="63448" y="54129"/>
                </a:lnTo>
                <a:lnTo>
                  <a:pt x="62068" y="55153"/>
                </a:lnTo>
                <a:lnTo>
                  <a:pt x="60877" y="56245"/>
                </a:lnTo>
                <a:lnTo>
                  <a:pt x="59937" y="57440"/>
                </a:lnTo>
                <a:lnTo>
                  <a:pt x="59247" y="58668"/>
                </a:lnTo>
                <a:lnTo>
                  <a:pt x="59184" y="58805"/>
                </a:lnTo>
                <a:lnTo>
                  <a:pt x="58996" y="58873"/>
                </a:lnTo>
                <a:lnTo>
                  <a:pt x="59874" y="59522"/>
                </a:lnTo>
                <a:lnTo>
                  <a:pt x="60752" y="60102"/>
                </a:lnTo>
                <a:lnTo>
                  <a:pt x="60940" y="59215"/>
                </a:lnTo>
                <a:lnTo>
                  <a:pt x="61316" y="58293"/>
                </a:lnTo>
                <a:lnTo>
                  <a:pt x="61880" y="57474"/>
                </a:lnTo>
                <a:lnTo>
                  <a:pt x="62695" y="56723"/>
                </a:lnTo>
                <a:lnTo>
                  <a:pt x="63699" y="56040"/>
                </a:lnTo>
                <a:lnTo>
                  <a:pt x="64702" y="55460"/>
                </a:lnTo>
                <a:lnTo>
                  <a:pt x="65893" y="54914"/>
                </a:lnTo>
                <a:lnTo>
                  <a:pt x="67147" y="54368"/>
                </a:lnTo>
                <a:lnTo>
                  <a:pt x="67523" y="54300"/>
                </a:lnTo>
                <a:lnTo>
                  <a:pt x="67962" y="54334"/>
                </a:lnTo>
                <a:lnTo>
                  <a:pt x="68150" y="54539"/>
                </a:lnTo>
                <a:lnTo>
                  <a:pt x="68338" y="54709"/>
                </a:lnTo>
                <a:lnTo>
                  <a:pt x="68275" y="54948"/>
                </a:lnTo>
                <a:lnTo>
                  <a:pt x="67962" y="55153"/>
                </a:lnTo>
                <a:lnTo>
                  <a:pt x="66771" y="55665"/>
                </a:lnTo>
                <a:lnTo>
                  <a:pt x="65579" y="56177"/>
                </a:lnTo>
                <a:lnTo>
                  <a:pt x="64576" y="56791"/>
                </a:lnTo>
                <a:lnTo>
                  <a:pt x="63761" y="57440"/>
                </a:lnTo>
                <a:lnTo>
                  <a:pt x="63134" y="58191"/>
                </a:lnTo>
                <a:lnTo>
                  <a:pt x="62695" y="59146"/>
                </a:lnTo>
                <a:lnTo>
                  <a:pt x="62445" y="60034"/>
                </a:lnTo>
                <a:lnTo>
                  <a:pt x="62382" y="60989"/>
                </a:lnTo>
                <a:lnTo>
                  <a:pt x="64075" y="61740"/>
                </a:lnTo>
                <a:lnTo>
                  <a:pt x="64263" y="61058"/>
                </a:lnTo>
                <a:lnTo>
                  <a:pt x="64639" y="60375"/>
                </a:lnTo>
                <a:lnTo>
                  <a:pt x="65329" y="59488"/>
                </a:lnTo>
                <a:lnTo>
                  <a:pt x="66332" y="58668"/>
                </a:lnTo>
                <a:lnTo>
                  <a:pt x="67335" y="57952"/>
                </a:lnTo>
                <a:lnTo>
                  <a:pt x="68463" y="57235"/>
                </a:lnTo>
                <a:lnTo>
                  <a:pt x="69655" y="56484"/>
                </a:lnTo>
                <a:lnTo>
                  <a:pt x="69968" y="56348"/>
                </a:lnTo>
                <a:lnTo>
                  <a:pt x="70407" y="56348"/>
                </a:lnTo>
                <a:lnTo>
                  <a:pt x="70658" y="56450"/>
                </a:lnTo>
                <a:lnTo>
                  <a:pt x="70971" y="56655"/>
                </a:lnTo>
                <a:lnTo>
                  <a:pt x="70971" y="56894"/>
                </a:lnTo>
                <a:lnTo>
                  <a:pt x="70783" y="57133"/>
                </a:lnTo>
                <a:lnTo>
                  <a:pt x="69843" y="57747"/>
                </a:lnTo>
                <a:lnTo>
                  <a:pt x="68840" y="58293"/>
                </a:lnTo>
                <a:lnTo>
                  <a:pt x="67899" y="58907"/>
                </a:lnTo>
                <a:lnTo>
                  <a:pt x="67084" y="59556"/>
                </a:lnTo>
                <a:lnTo>
                  <a:pt x="66457" y="60273"/>
                </a:lnTo>
                <a:lnTo>
                  <a:pt x="66081" y="60955"/>
                </a:lnTo>
                <a:lnTo>
                  <a:pt x="65768" y="61638"/>
                </a:lnTo>
                <a:lnTo>
                  <a:pt x="65705" y="62354"/>
                </a:lnTo>
                <a:lnTo>
                  <a:pt x="67335" y="62866"/>
                </a:lnTo>
                <a:lnTo>
                  <a:pt x="68965" y="63310"/>
                </a:lnTo>
                <a:lnTo>
                  <a:pt x="68840" y="62389"/>
                </a:lnTo>
                <a:lnTo>
                  <a:pt x="69090" y="61399"/>
                </a:lnTo>
                <a:lnTo>
                  <a:pt x="69467" y="60443"/>
                </a:lnTo>
                <a:lnTo>
                  <a:pt x="70156" y="59522"/>
                </a:lnTo>
                <a:lnTo>
                  <a:pt x="71034" y="58634"/>
                </a:lnTo>
                <a:lnTo>
                  <a:pt x="72037" y="57849"/>
                </a:lnTo>
                <a:lnTo>
                  <a:pt x="73103" y="57167"/>
                </a:lnTo>
                <a:lnTo>
                  <a:pt x="73542" y="57064"/>
                </a:lnTo>
                <a:lnTo>
                  <a:pt x="73918" y="57098"/>
                </a:lnTo>
                <a:lnTo>
                  <a:pt x="74294" y="57201"/>
                </a:lnTo>
                <a:lnTo>
                  <a:pt x="74482" y="57406"/>
                </a:lnTo>
                <a:lnTo>
                  <a:pt x="74545" y="57610"/>
                </a:lnTo>
                <a:lnTo>
                  <a:pt x="74294" y="57815"/>
                </a:lnTo>
                <a:lnTo>
                  <a:pt x="73354" y="58395"/>
                </a:lnTo>
                <a:lnTo>
                  <a:pt x="72539" y="59010"/>
                </a:lnTo>
                <a:lnTo>
                  <a:pt x="71786" y="59761"/>
                </a:lnTo>
                <a:lnTo>
                  <a:pt x="71222" y="60580"/>
                </a:lnTo>
                <a:lnTo>
                  <a:pt x="70721" y="61365"/>
                </a:lnTo>
                <a:lnTo>
                  <a:pt x="70532" y="62184"/>
                </a:lnTo>
                <a:lnTo>
                  <a:pt x="70595" y="63037"/>
                </a:lnTo>
                <a:lnTo>
                  <a:pt x="70909" y="63788"/>
                </a:lnTo>
                <a:lnTo>
                  <a:pt x="72100" y="63993"/>
                </a:lnTo>
                <a:lnTo>
                  <a:pt x="73166" y="64197"/>
                </a:lnTo>
                <a:lnTo>
                  <a:pt x="73291" y="63583"/>
                </a:lnTo>
                <a:lnTo>
                  <a:pt x="73416" y="62866"/>
                </a:lnTo>
                <a:lnTo>
                  <a:pt x="73667" y="62081"/>
                </a:lnTo>
                <a:lnTo>
                  <a:pt x="73981" y="61194"/>
                </a:lnTo>
                <a:lnTo>
                  <a:pt x="74482" y="60341"/>
                </a:lnTo>
                <a:lnTo>
                  <a:pt x="75047" y="59385"/>
                </a:lnTo>
                <a:lnTo>
                  <a:pt x="75736" y="58464"/>
                </a:lnTo>
                <a:lnTo>
                  <a:pt x="76614" y="57508"/>
                </a:lnTo>
                <a:lnTo>
                  <a:pt x="77680" y="56587"/>
                </a:lnTo>
                <a:lnTo>
                  <a:pt x="78934" y="55699"/>
                </a:lnTo>
                <a:lnTo>
                  <a:pt x="80313" y="54880"/>
                </a:lnTo>
                <a:lnTo>
                  <a:pt x="82068" y="54163"/>
                </a:lnTo>
                <a:lnTo>
                  <a:pt x="83887" y="53481"/>
                </a:lnTo>
                <a:lnTo>
                  <a:pt x="86081" y="52935"/>
                </a:lnTo>
                <a:lnTo>
                  <a:pt x="89216" y="52423"/>
                </a:lnTo>
                <a:lnTo>
                  <a:pt x="92225" y="52150"/>
                </a:lnTo>
                <a:lnTo>
                  <a:pt x="95297" y="52047"/>
                </a:lnTo>
                <a:lnTo>
                  <a:pt x="98181" y="52116"/>
                </a:lnTo>
                <a:lnTo>
                  <a:pt x="101003" y="52320"/>
                </a:lnTo>
                <a:lnTo>
                  <a:pt x="103699" y="52559"/>
                </a:lnTo>
                <a:lnTo>
                  <a:pt x="106018" y="52901"/>
                </a:lnTo>
                <a:lnTo>
                  <a:pt x="108275" y="53276"/>
                </a:lnTo>
                <a:lnTo>
                  <a:pt x="110031" y="53686"/>
                </a:lnTo>
                <a:lnTo>
                  <a:pt x="111598" y="54027"/>
                </a:lnTo>
                <a:lnTo>
                  <a:pt x="112601" y="52320"/>
                </a:lnTo>
                <a:lnTo>
                  <a:pt x="113416" y="50682"/>
                </a:lnTo>
                <a:lnTo>
                  <a:pt x="113793" y="49112"/>
                </a:lnTo>
                <a:lnTo>
                  <a:pt x="113855" y="47645"/>
                </a:lnTo>
                <a:lnTo>
                  <a:pt x="113667" y="46245"/>
                </a:lnTo>
                <a:lnTo>
                  <a:pt x="113103" y="44914"/>
                </a:lnTo>
                <a:lnTo>
                  <a:pt x="112288" y="43720"/>
                </a:lnTo>
                <a:lnTo>
                  <a:pt x="111097" y="42559"/>
                </a:lnTo>
                <a:lnTo>
                  <a:pt x="109655" y="41501"/>
                </a:lnTo>
                <a:lnTo>
                  <a:pt x="107836" y="40580"/>
                </a:lnTo>
                <a:lnTo>
                  <a:pt x="105705" y="39726"/>
                </a:lnTo>
                <a:lnTo>
                  <a:pt x="103322" y="38976"/>
                </a:lnTo>
                <a:lnTo>
                  <a:pt x="103260" y="38976"/>
                </a:lnTo>
                <a:lnTo>
                  <a:pt x="101818" y="39146"/>
                </a:lnTo>
                <a:lnTo>
                  <a:pt x="99937" y="39249"/>
                </a:lnTo>
                <a:lnTo>
                  <a:pt x="97617" y="39283"/>
                </a:lnTo>
                <a:lnTo>
                  <a:pt x="95799" y="39249"/>
                </a:lnTo>
                <a:lnTo>
                  <a:pt x="93855" y="39146"/>
                </a:lnTo>
                <a:lnTo>
                  <a:pt x="91661" y="38907"/>
                </a:lnTo>
                <a:lnTo>
                  <a:pt x="89529" y="38600"/>
                </a:lnTo>
                <a:lnTo>
                  <a:pt x="87335" y="38122"/>
                </a:lnTo>
                <a:lnTo>
                  <a:pt x="85078" y="37508"/>
                </a:lnTo>
                <a:lnTo>
                  <a:pt x="82821" y="36723"/>
                </a:lnTo>
                <a:lnTo>
                  <a:pt x="80564" y="35733"/>
                </a:lnTo>
                <a:lnTo>
                  <a:pt x="80376" y="35767"/>
                </a:lnTo>
                <a:lnTo>
                  <a:pt x="80188" y="35767"/>
                </a:lnTo>
                <a:lnTo>
                  <a:pt x="79937" y="35733"/>
                </a:lnTo>
                <a:lnTo>
                  <a:pt x="79749" y="35665"/>
                </a:lnTo>
                <a:lnTo>
                  <a:pt x="79623" y="35563"/>
                </a:lnTo>
                <a:lnTo>
                  <a:pt x="78808" y="34778"/>
                </a:lnTo>
                <a:lnTo>
                  <a:pt x="77115" y="33651"/>
                </a:lnTo>
                <a:lnTo>
                  <a:pt x="75548" y="32457"/>
                </a:lnTo>
                <a:lnTo>
                  <a:pt x="73981" y="31058"/>
                </a:lnTo>
                <a:lnTo>
                  <a:pt x="72601" y="29488"/>
                </a:lnTo>
                <a:close/>
                <a:moveTo>
                  <a:pt x="22695" y="0"/>
                </a:moveTo>
                <a:lnTo>
                  <a:pt x="19811" y="102"/>
                </a:lnTo>
                <a:lnTo>
                  <a:pt x="17178" y="273"/>
                </a:lnTo>
                <a:lnTo>
                  <a:pt x="14858" y="614"/>
                </a:lnTo>
                <a:lnTo>
                  <a:pt x="12601" y="1023"/>
                </a:lnTo>
                <a:lnTo>
                  <a:pt x="10783" y="1569"/>
                </a:lnTo>
                <a:lnTo>
                  <a:pt x="9028" y="2150"/>
                </a:lnTo>
                <a:lnTo>
                  <a:pt x="7523" y="2832"/>
                </a:lnTo>
                <a:lnTo>
                  <a:pt x="6081" y="3583"/>
                </a:lnTo>
                <a:lnTo>
                  <a:pt x="4952" y="4402"/>
                </a:lnTo>
                <a:lnTo>
                  <a:pt x="3887" y="5255"/>
                </a:lnTo>
                <a:lnTo>
                  <a:pt x="3072" y="6143"/>
                </a:lnTo>
                <a:lnTo>
                  <a:pt x="2319" y="6996"/>
                </a:lnTo>
                <a:lnTo>
                  <a:pt x="1755" y="7849"/>
                </a:lnTo>
                <a:lnTo>
                  <a:pt x="1253" y="8771"/>
                </a:lnTo>
                <a:lnTo>
                  <a:pt x="815" y="9624"/>
                </a:lnTo>
                <a:lnTo>
                  <a:pt x="564" y="10477"/>
                </a:lnTo>
                <a:lnTo>
                  <a:pt x="376" y="11262"/>
                </a:lnTo>
                <a:lnTo>
                  <a:pt x="125" y="11979"/>
                </a:lnTo>
                <a:lnTo>
                  <a:pt x="62" y="12662"/>
                </a:lnTo>
                <a:lnTo>
                  <a:pt x="0" y="13242"/>
                </a:lnTo>
                <a:lnTo>
                  <a:pt x="0" y="13754"/>
                </a:lnTo>
                <a:lnTo>
                  <a:pt x="0" y="66416"/>
                </a:lnTo>
                <a:lnTo>
                  <a:pt x="1692" y="66109"/>
                </a:lnTo>
                <a:lnTo>
                  <a:pt x="3636" y="65802"/>
                </a:lnTo>
                <a:lnTo>
                  <a:pt x="5830" y="65529"/>
                </a:lnTo>
                <a:lnTo>
                  <a:pt x="8275" y="65290"/>
                </a:lnTo>
                <a:lnTo>
                  <a:pt x="10846" y="65085"/>
                </a:lnTo>
                <a:lnTo>
                  <a:pt x="13605" y="65017"/>
                </a:lnTo>
                <a:lnTo>
                  <a:pt x="16426" y="65051"/>
                </a:lnTo>
                <a:lnTo>
                  <a:pt x="19373" y="65290"/>
                </a:lnTo>
                <a:lnTo>
                  <a:pt x="22319" y="65665"/>
                </a:lnTo>
                <a:lnTo>
                  <a:pt x="25266" y="66245"/>
                </a:lnTo>
                <a:lnTo>
                  <a:pt x="27836" y="66996"/>
                </a:lnTo>
                <a:lnTo>
                  <a:pt x="30219" y="67918"/>
                </a:lnTo>
                <a:lnTo>
                  <a:pt x="32476" y="68976"/>
                </a:lnTo>
                <a:lnTo>
                  <a:pt x="34420" y="70273"/>
                </a:lnTo>
                <a:lnTo>
                  <a:pt x="36238" y="71672"/>
                </a:lnTo>
                <a:lnTo>
                  <a:pt x="37805" y="73242"/>
                </a:lnTo>
                <a:lnTo>
                  <a:pt x="39184" y="75017"/>
                </a:lnTo>
                <a:lnTo>
                  <a:pt x="40501" y="73276"/>
                </a:lnTo>
                <a:lnTo>
                  <a:pt x="41943" y="71740"/>
                </a:lnTo>
                <a:lnTo>
                  <a:pt x="43636" y="70341"/>
                </a:lnTo>
                <a:lnTo>
                  <a:pt x="45391" y="69180"/>
                </a:lnTo>
                <a:lnTo>
                  <a:pt x="47147" y="68122"/>
                </a:lnTo>
                <a:lnTo>
                  <a:pt x="49090" y="67201"/>
                </a:lnTo>
                <a:lnTo>
                  <a:pt x="51097" y="66450"/>
                </a:lnTo>
                <a:lnTo>
                  <a:pt x="53103" y="65802"/>
                </a:lnTo>
                <a:lnTo>
                  <a:pt x="55235" y="65290"/>
                </a:lnTo>
                <a:lnTo>
                  <a:pt x="57241" y="64880"/>
                </a:lnTo>
                <a:lnTo>
                  <a:pt x="59310" y="64539"/>
                </a:lnTo>
                <a:lnTo>
                  <a:pt x="61253" y="64300"/>
                </a:lnTo>
                <a:lnTo>
                  <a:pt x="63197" y="64163"/>
                </a:lnTo>
                <a:lnTo>
                  <a:pt x="65078" y="64027"/>
                </a:lnTo>
                <a:lnTo>
                  <a:pt x="65078" y="64027"/>
                </a:lnTo>
                <a:lnTo>
                  <a:pt x="63448" y="63481"/>
                </a:lnTo>
                <a:lnTo>
                  <a:pt x="61880" y="62866"/>
                </a:lnTo>
                <a:lnTo>
                  <a:pt x="60250" y="62150"/>
                </a:lnTo>
                <a:lnTo>
                  <a:pt x="58808" y="61365"/>
                </a:lnTo>
                <a:lnTo>
                  <a:pt x="57429" y="60443"/>
                </a:lnTo>
                <a:lnTo>
                  <a:pt x="56175" y="59453"/>
                </a:lnTo>
                <a:lnTo>
                  <a:pt x="55047" y="58327"/>
                </a:lnTo>
                <a:lnTo>
                  <a:pt x="54106" y="57133"/>
                </a:lnTo>
                <a:lnTo>
                  <a:pt x="53416" y="55767"/>
                </a:lnTo>
                <a:lnTo>
                  <a:pt x="52978" y="54334"/>
                </a:lnTo>
                <a:lnTo>
                  <a:pt x="52852" y="52764"/>
                </a:lnTo>
                <a:lnTo>
                  <a:pt x="51285" y="53447"/>
                </a:lnTo>
                <a:lnTo>
                  <a:pt x="49467" y="54163"/>
                </a:lnTo>
                <a:lnTo>
                  <a:pt x="47398" y="54914"/>
                </a:lnTo>
                <a:lnTo>
                  <a:pt x="45015" y="55631"/>
                </a:lnTo>
                <a:lnTo>
                  <a:pt x="42507" y="56313"/>
                </a:lnTo>
                <a:lnTo>
                  <a:pt x="39749" y="56860"/>
                </a:lnTo>
                <a:lnTo>
                  <a:pt x="36802" y="57337"/>
                </a:lnTo>
                <a:lnTo>
                  <a:pt x="33855" y="57610"/>
                </a:lnTo>
                <a:lnTo>
                  <a:pt x="30658" y="57747"/>
                </a:lnTo>
                <a:lnTo>
                  <a:pt x="28025" y="57679"/>
                </a:lnTo>
                <a:lnTo>
                  <a:pt x="24890" y="57372"/>
                </a:lnTo>
                <a:lnTo>
                  <a:pt x="21943" y="56825"/>
                </a:lnTo>
                <a:lnTo>
                  <a:pt x="18996" y="56040"/>
                </a:lnTo>
                <a:lnTo>
                  <a:pt x="16238" y="55051"/>
                </a:lnTo>
                <a:lnTo>
                  <a:pt x="13542" y="53822"/>
                </a:lnTo>
                <a:lnTo>
                  <a:pt x="10971" y="52389"/>
                </a:lnTo>
                <a:lnTo>
                  <a:pt x="8526" y="50682"/>
                </a:lnTo>
                <a:lnTo>
                  <a:pt x="6269" y="48805"/>
                </a:lnTo>
                <a:lnTo>
                  <a:pt x="8840" y="47918"/>
                </a:lnTo>
                <a:lnTo>
                  <a:pt x="10971" y="49692"/>
                </a:lnTo>
                <a:lnTo>
                  <a:pt x="13228" y="51296"/>
                </a:lnTo>
                <a:lnTo>
                  <a:pt x="15611" y="52593"/>
                </a:lnTo>
                <a:lnTo>
                  <a:pt x="15673" y="51365"/>
                </a:lnTo>
                <a:lnTo>
                  <a:pt x="15736" y="50034"/>
                </a:lnTo>
                <a:lnTo>
                  <a:pt x="15862" y="49829"/>
                </a:lnTo>
                <a:lnTo>
                  <a:pt x="16238" y="49658"/>
                </a:lnTo>
                <a:lnTo>
                  <a:pt x="16677" y="49590"/>
                </a:lnTo>
                <a:lnTo>
                  <a:pt x="17053" y="49658"/>
                </a:lnTo>
                <a:lnTo>
                  <a:pt x="17366" y="49829"/>
                </a:lnTo>
                <a:lnTo>
                  <a:pt x="17492" y="50034"/>
                </a:lnTo>
                <a:lnTo>
                  <a:pt x="17429" y="50716"/>
                </a:lnTo>
                <a:lnTo>
                  <a:pt x="17366" y="51433"/>
                </a:lnTo>
                <a:lnTo>
                  <a:pt x="17304" y="52150"/>
                </a:lnTo>
                <a:lnTo>
                  <a:pt x="17366" y="52866"/>
                </a:lnTo>
                <a:lnTo>
                  <a:pt x="17617" y="53515"/>
                </a:lnTo>
                <a:lnTo>
                  <a:pt x="20125" y="54470"/>
                </a:lnTo>
                <a:lnTo>
                  <a:pt x="22695" y="55221"/>
                </a:lnTo>
                <a:lnTo>
                  <a:pt x="25391" y="55699"/>
                </a:lnTo>
                <a:lnTo>
                  <a:pt x="24263" y="55085"/>
                </a:lnTo>
                <a:lnTo>
                  <a:pt x="23448" y="54402"/>
                </a:lnTo>
                <a:lnTo>
                  <a:pt x="22821" y="53651"/>
                </a:lnTo>
                <a:lnTo>
                  <a:pt x="22507" y="52798"/>
                </a:lnTo>
                <a:lnTo>
                  <a:pt x="22570" y="52559"/>
                </a:lnTo>
                <a:lnTo>
                  <a:pt x="22821" y="52457"/>
                </a:lnTo>
                <a:lnTo>
                  <a:pt x="23197" y="52389"/>
                </a:lnTo>
                <a:lnTo>
                  <a:pt x="23573" y="52457"/>
                </a:lnTo>
                <a:lnTo>
                  <a:pt x="23887" y="52559"/>
                </a:lnTo>
                <a:lnTo>
                  <a:pt x="24012" y="52798"/>
                </a:lnTo>
                <a:lnTo>
                  <a:pt x="24263" y="53515"/>
                </a:lnTo>
                <a:lnTo>
                  <a:pt x="24827" y="54163"/>
                </a:lnTo>
                <a:lnTo>
                  <a:pt x="25642" y="54709"/>
                </a:lnTo>
                <a:lnTo>
                  <a:pt x="26645" y="55221"/>
                </a:lnTo>
                <a:lnTo>
                  <a:pt x="27774" y="55665"/>
                </a:lnTo>
                <a:lnTo>
                  <a:pt x="28902" y="56040"/>
                </a:lnTo>
                <a:lnTo>
                  <a:pt x="31159" y="56075"/>
                </a:lnTo>
                <a:lnTo>
                  <a:pt x="33354" y="56006"/>
                </a:lnTo>
                <a:lnTo>
                  <a:pt x="35423" y="55802"/>
                </a:lnTo>
                <a:lnTo>
                  <a:pt x="34357" y="55563"/>
                </a:lnTo>
                <a:lnTo>
                  <a:pt x="33228" y="55290"/>
                </a:lnTo>
                <a:lnTo>
                  <a:pt x="32225" y="54982"/>
                </a:lnTo>
                <a:lnTo>
                  <a:pt x="31347" y="54607"/>
                </a:lnTo>
                <a:lnTo>
                  <a:pt x="30595" y="54129"/>
                </a:lnTo>
                <a:lnTo>
                  <a:pt x="29968" y="53583"/>
                </a:lnTo>
                <a:lnTo>
                  <a:pt x="29529" y="52901"/>
                </a:lnTo>
                <a:lnTo>
                  <a:pt x="29529" y="52662"/>
                </a:lnTo>
                <a:lnTo>
                  <a:pt x="29780" y="52457"/>
                </a:lnTo>
                <a:lnTo>
                  <a:pt x="30156" y="52354"/>
                </a:lnTo>
                <a:lnTo>
                  <a:pt x="30595" y="52354"/>
                </a:lnTo>
                <a:lnTo>
                  <a:pt x="30909" y="52457"/>
                </a:lnTo>
                <a:lnTo>
                  <a:pt x="31222" y="52696"/>
                </a:lnTo>
                <a:lnTo>
                  <a:pt x="31661" y="53242"/>
                </a:lnTo>
                <a:lnTo>
                  <a:pt x="32225" y="53754"/>
                </a:lnTo>
                <a:lnTo>
                  <a:pt x="33040" y="54163"/>
                </a:lnTo>
                <a:lnTo>
                  <a:pt x="33918" y="54470"/>
                </a:lnTo>
                <a:lnTo>
                  <a:pt x="34984" y="54744"/>
                </a:lnTo>
                <a:lnTo>
                  <a:pt x="36050" y="54982"/>
                </a:lnTo>
                <a:lnTo>
                  <a:pt x="37178" y="55187"/>
                </a:lnTo>
                <a:lnTo>
                  <a:pt x="38244" y="55392"/>
                </a:lnTo>
                <a:lnTo>
                  <a:pt x="41065" y="54812"/>
                </a:lnTo>
                <a:lnTo>
                  <a:pt x="43761" y="54095"/>
                </a:lnTo>
                <a:lnTo>
                  <a:pt x="42131" y="53856"/>
                </a:lnTo>
                <a:lnTo>
                  <a:pt x="40501" y="53549"/>
                </a:lnTo>
                <a:lnTo>
                  <a:pt x="38996" y="53174"/>
                </a:lnTo>
                <a:lnTo>
                  <a:pt x="37617" y="52696"/>
                </a:lnTo>
                <a:lnTo>
                  <a:pt x="36363" y="52047"/>
                </a:lnTo>
                <a:lnTo>
                  <a:pt x="36300" y="51945"/>
                </a:lnTo>
                <a:lnTo>
                  <a:pt x="36238" y="51808"/>
                </a:lnTo>
                <a:lnTo>
                  <a:pt x="36300" y="51706"/>
                </a:lnTo>
                <a:lnTo>
                  <a:pt x="36363" y="51604"/>
                </a:lnTo>
                <a:lnTo>
                  <a:pt x="36489" y="51501"/>
                </a:lnTo>
                <a:lnTo>
                  <a:pt x="36677" y="51467"/>
                </a:lnTo>
                <a:lnTo>
                  <a:pt x="36927" y="51433"/>
                </a:lnTo>
                <a:lnTo>
                  <a:pt x="37115" y="51467"/>
                </a:lnTo>
                <a:lnTo>
                  <a:pt x="37241" y="51535"/>
                </a:lnTo>
                <a:lnTo>
                  <a:pt x="38369" y="52116"/>
                </a:lnTo>
                <a:lnTo>
                  <a:pt x="39623" y="52559"/>
                </a:lnTo>
                <a:lnTo>
                  <a:pt x="41003" y="52901"/>
                </a:lnTo>
                <a:lnTo>
                  <a:pt x="42382" y="53174"/>
                </a:lnTo>
                <a:lnTo>
                  <a:pt x="43824" y="53412"/>
                </a:lnTo>
                <a:lnTo>
                  <a:pt x="45391" y="53583"/>
                </a:lnTo>
                <a:lnTo>
                  <a:pt x="47210" y="52935"/>
                </a:lnTo>
                <a:lnTo>
                  <a:pt x="48965" y="52320"/>
                </a:lnTo>
                <a:lnTo>
                  <a:pt x="50407" y="51706"/>
                </a:lnTo>
                <a:lnTo>
                  <a:pt x="51598" y="51126"/>
                </a:lnTo>
                <a:lnTo>
                  <a:pt x="50219" y="50887"/>
                </a:lnTo>
                <a:lnTo>
                  <a:pt x="48714" y="50443"/>
                </a:lnTo>
                <a:lnTo>
                  <a:pt x="47021" y="50000"/>
                </a:lnTo>
                <a:lnTo>
                  <a:pt x="45266" y="49453"/>
                </a:lnTo>
                <a:lnTo>
                  <a:pt x="43510" y="48771"/>
                </a:lnTo>
                <a:lnTo>
                  <a:pt x="41755" y="47952"/>
                </a:lnTo>
                <a:lnTo>
                  <a:pt x="40062" y="47098"/>
                </a:lnTo>
                <a:lnTo>
                  <a:pt x="38557" y="46075"/>
                </a:lnTo>
                <a:lnTo>
                  <a:pt x="37241" y="44948"/>
                </a:lnTo>
                <a:lnTo>
                  <a:pt x="36238" y="43720"/>
                </a:lnTo>
                <a:lnTo>
                  <a:pt x="35423" y="42218"/>
                </a:lnTo>
                <a:lnTo>
                  <a:pt x="35047" y="40716"/>
                </a:lnTo>
                <a:lnTo>
                  <a:pt x="35109" y="39146"/>
                </a:lnTo>
                <a:lnTo>
                  <a:pt x="35485" y="37474"/>
                </a:lnTo>
                <a:lnTo>
                  <a:pt x="36363" y="35767"/>
                </a:lnTo>
                <a:lnTo>
                  <a:pt x="37617" y="34061"/>
                </a:lnTo>
                <a:lnTo>
                  <a:pt x="39247" y="32184"/>
                </a:lnTo>
                <a:lnTo>
                  <a:pt x="41253" y="30341"/>
                </a:lnTo>
                <a:lnTo>
                  <a:pt x="38746" y="29488"/>
                </a:lnTo>
                <a:lnTo>
                  <a:pt x="36426" y="28498"/>
                </a:lnTo>
                <a:lnTo>
                  <a:pt x="34106" y="27372"/>
                </a:lnTo>
                <a:lnTo>
                  <a:pt x="31974" y="26040"/>
                </a:lnTo>
                <a:lnTo>
                  <a:pt x="29968" y="24607"/>
                </a:lnTo>
                <a:lnTo>
                  <a:pt x="28087" y="25187"/>
                </a:lnTo>
                <a:lnTo>
                  <a:pt x="26144" y="25631"/>
                </a:lnTo>
                <a:lnTo>
                  <a:pt x="24012" y="25972"/>
                </a:lnTo>
                <a:lnTo>
                  <a:pt x="21692" y="26177"/>
                </a:lnTo>
                <a:lnTo>
                  <a:pt x="19310" y="26245"/>
                </a:lnTo>
                <a:lnTo>
                  <a:pt x="16802" y="26177"/>
                </a:lnTo>
                <a:lnTo>
                  <a:pt x="14169" y="25972"/>
                </a:lnTo>
                <a:lnTo>
                  <a:pt x="11473" y="25665"/>
                </a:lnTo>
                <a:lnTo>
                  <a:pt x="8526" y="25255"/>
                </a:lnTo>
                <a:lnTo>
                  <a:pt x="9467" y="23686"/>
                </a:lnTo>
                <a:lnTo>
                  <a:pt x="10470" y="23822"/>
                </a:lnTo>
                <a:lnTo>
                  <a:pt x="10407" y="23276"/>
                </a:lnTo>
                <a:lnTo>
                  <a:pt x="10344" y="22798"/>
                </a:lnTo>
                <a:lnTo>
                  <a:pt x="10156" y="22320"/>
                </a:lnTo>
                <a:lnTo>
                  <a:pt x="9780" y="21843"/>
                </a:lnTo>
                <a:lnTo>
                  <a:pt x="9153" y="21399"/>
                </a:lnTo>
                <a:lnTo>
                  <a:pt x="8902" y="21126"/>
                </a:lnTo>
                <a:lnTo>
                  <a:pt x="8902" y="20887"/>
                </a:lnTo>
                <a:lnTo>
                  <a:pt x="9153" y="20648"/>
                </a:lnTo>
                <a:lnTo>
                  <a:pt x="9655" y="20511"/>
                </a:lnTo>
                <a:lnTo>
                  <a:pt x="10156" y="20477"/>
                </a:lnTo>
                <a:lnTo>
                  <a:pt x="10595" y="20614"/>
                </a:lnTo>
                <a:lnTo>
                  <a:pt x="11473" y="21126"/>
                </a:lnTo>
                <a:lnTo>
                  <a:pt x="11912" y="21706"/>
                </a:lnTo>
                <a:lnTo>
                  <a:pt x="12225" y="22286"/>
                </a:lnTo>
                <a:lnTo>
                  <a:pt x="12351" y="22832"/>
                </a:lnTo>
                <a:lnTo>
                  <a:pt x="12413" y="23481"/>
                </a:lnTo>
                <a:lnTo>
                  <a:pt x="12539" y="24129"/>
                </a:lnTo>
                <a:lnTo>
                  <a:pt x="15360" y="24402"/>
                </a:lnTo>
                <a:lnTo>
                  <a:pt x="15485" y="23549"/>
                </a:lnTo>
                <a:lnTo>
                  <a:pt x="15423" y="22730"/>
                </a:lnTo>
                <a:lnTo>
                  <a:pt x="14984" y="21945"/>
                </a:lnTo>
                <a:lnTo>
                  <a:pt x="14231" y="21194"/>
                </a:lnTo>
                <a:lnTo>
                  <a:pt x="13166" y="20511"/>
                </a:lnTo>
                <a:lnTo>
                  <a:pt x="12915" y="20204"/>
                </a:lnTo>
                <a:lnTo>
                  <a:pt x="12978" y="19931"/>
                </a:lnTo>
                <a:lnTo>
                  <a:pt x="13228" y="19692"/>
                </a:lnTo>
                <a:lnTo>
                  <a:pt x="13667" y="19556"/>
                </a:lnTo>
                <a:lnTo>
                  <a:pt x="14169" y="19522"/>
                </a:lnTo>
                <a:lnTo>
                  <a:pt x="14733" y="19692"/>
                </a:lnTo>
                <a:lnTo>
                  <a:pt x="15987" y="20546"/>
                </a:lnTo>
                <a:lnTo>
                  <a:pt x="16865" y="21467"/>
                </a:lnTo>
                <a:lnTo>
                  <a:pt x="17429" y="22457"/>
                </a:lnTo>
                <a:lnTo>
                  <a:pt x="17617" y="23481"/>
                </a:lnTo>
                <a:lnTo>
                  <a:pt x="17429" y="24539"/>
                </a:lnTo>
                <a:lnTo>
                  <a:pt x="19247" y="24573"/>
                </a:lnTo>
                <a:lnTo>
                  <a:pt x="19561" y="24027"/>
                </a:lnTo>
                <a:lnTo>
                  <a:pt x="19749" y="23378"/>
                </a:lnTo>
                <a:lnTo>
                  <a:pt x="19686" y="22730"/>
                </a:lnTo>
                <a:lnTo>
                  <a:pt x="19435" y="22081"/>
                </a:lnTo>
                <a:lnTo>
                  <a:pt x="18996" y="21467"/>
                </a:lnTo>
                <a:lnTo>
                  <a:pt x="18369" y="20955"/>
                </a:lnTo>
                <a:lnTo>
                  <a:pt x="17554" y="20580"/>
                </a:lnTo>
                <a:lnTo>
                  <a:pt x="17178" y="20341"/>
                </a:lnTo>
                <a:lnTo>
                  <a:pt x="17115" y="20102"/>
                </a:lnTo>
                <a:lnTo>
                  <a:pt x="17304" y="19829"/>
                </a:lnTo>
                <a:lnTo>
                  <a:pt x="17617" y="19590"/>
                </a:lnTo>
                <a:lnTo>
                  <a:pt x="18119" y="19522"/>
                </a:lnTo>
                <a:lnTo>
                  <a:pt x="18683" y="19590"/>
                </a:lnTo>
                <a:lnTo>
                  <a:pt x="19686" y="20102"/>
                </a:lnTo>
                <a:lnTo>
                  <a:pt x="20564" y="20682"/>
                </a:lnTo>
                <a:lnTo>
                  <a:pt x="21191" y="21365"/>
                </a:lnTo>
                <a:lnTo>
                  <a:pt x="21630" y="22150"/>
                </a:lnTo>
                <a:lnTo>
                  <a:pt x="21880" y="22969"/>
                </a:lnTo>
                <a:lnTo>
                  <a:pt x="21755" y="23754"/>
                </a:lnTo>
                <a:lnTo>
                  <a:pt x="21504" y="24505"/>
                </a:lnTo>
                <a:lnTo>
                  <a:pt x="23699" y="24300"/>
                </a:lnTo>
                <a:lnTo>
                  <a:pt x="23573" y="23344"/>
                </a:lnTo>
                <a:lnTo>
                  <a:pt x="23385" y="22423"/>
                </a:lnTo>
                <a:lnTo>
                  <a:pt x="22946" y="21569"/>
                </a:lnTo>
                <a:lnTo>
                  <a:pt x="22319" y="20716"/>
                </a:lnTo>
                <a:lnTo>
                  <a:pt x="21379" y="19897"/>
                </a:lnTo>
                <a:lnTo>
                  <a:pt x="21191" y="19624"/>
                </a:lnTo>
                <a:lnTo>
                  <a:pt x="21316" y="19385"/>
                </a:lnTo>
                <a:lnTo>
                  <a:pt x="21630" y="19180"/>
                </a:lnTo>
                <a:lnTo>
                  <a:pt x="22131" y="19112"/>
                </a:lnTo>
                <a:lnTo>
                  <a:pt x="22695" y="19146"/>
                </a:lnTo>
                <a:lnTo>
                  <a:pt x="23197" y="19317"/>
                </a:lnTo>
                <a:lnTo>
                  <a:pt x="24200" y="20204"/>
                </a:lnTo>
                <a:lnTo>
                  <a:pt x="24890" y="21058"/>
                </a:lnTo>
                <a:lnTo>
                  <a:pt x="25391" y="22013"/>
                </a:lnTo>
                <a:lnTo>
                  <a:pt x="25642" y="22969"/>
                </a:lnTo>
                <a:lnTo>
                  <a:pt x="25830" y="23924"/>
                </a:lnTo>
                <a:lnTo>
                  <a:pt x="26896" y="23686"/>
                </a:lnTo>
                <a:lnTo>
                  <a:pt x="27962" y="23378"/>
                </a:lnTo>
                <a:lnTo>
                  <a:pt x="27962" y="22559"/>
                </a:lnTo>
                <a:lnTo>
                  <a:pt x="27899" y="21808"/>
                </a:lnTo>
                <a:lnTo>
                  <a:pt x="27648" y="21058"/>
                </a:lnTo>
                <a:lnTo>
                  <a:pt x="27272" y="20307"/>
                </a:lnTo>
                <a:lnTo>
                  <a:pt x="26645" y="19624"/>
                </a:lnTo>
                <a:lnTo>
                  <a:pt x="25830" y="19044"/>
                </a:lnTo>
                <a:lnTo>
                  <a:pt x="24764" y="18498"/>
                </a:lnTo>
                <a:lnTo>
                  <a:pt x="24388" y="18225"/>
                </a:lnTo>
                <a:lnTo>
                  <a:pt x="24326" y="17952"/>
                </a:lnTo>
                <a:lnTo>
                  <a:pt x="24514" y="17679"/>
                </a:lnTo>
                <a:lnTo>
                  <a:pt x="24827" y="17440"/>
                </a:lnTo>
                <a:lnTo>
                  <a:pt x="25329" y="17406"/>
                </a:lnTo>
                <a:lnTo>
                  <a:pt x="25893" y="17508"/>
                </a:lnTo>
                <a:lnTo>
                  <a:pt x="27147" y="18156"/>
                </a:lnTo>
                <a:lnTo>
                  <a:pt x="28213" y="18907"/>
                </a:lnTo>
                <a:lnTo>
                  <a:pt x="28965" y="19692"/>
                </a:lnTo>
                <a:lnTo>
                  <a:pt x="29529" y="20614"/>
                </a:lnTo>
                <a:lnTo>
                  <a:pt x="29905" y="21535"/>
                </a:lnTo>
                <a:lnTo>
                  <a:pt x="30031" y="22457"/>
                </a:lnTo>
                <a:lnTo>
                  <a:pt x="31285" y="21706"/>
                </a:lnTo>
                <a:lnTo>
                  <a:pt x="31159" y="20989"/>
                </a:lnTo>
                <a:lnTo>
                  <a:pt x="30909" y="20238"/>
                </a:lnTo>
                <a:lnTo>
                  <a:pt x="30595" y="19522"/>
                </a:lnTo>
                <a:lnTo>
                  <a:pt x="30094" y="18805"/>
                </a:lnTo>
                <a:lnTo>
                  <a:pt x="29467" y="18156"/>
                </a:lnTo>
                <a:lnTo>
                  <a:pt x="28714" y="17610"/>
                </a:lnTo>
                <a:lnTo>
                  <a:pt x="27648" y="17133"/>
                </a:lnTo>
                <a:lnTo>
                  <a:pt x="27335" y="16894"/>
                </a:lnTo>
                <a:lnTo>
                  <a:pt x="27272" y="16587"/>
                </a:lnTo>
                <a:lnTo>
                  <a:pt x="27398" y="16313"/>
                </a:lnTo>
                <a:lnTo>
                  <a:pt x="27774" y="16109"/>
                </a:lnTo>
                <a:lnTo>
                  <a:pt x="28213" y="16040"/>
                </a:lnTo>
                <a:lnTo>
                  <a:pt x="28777" y="16177"/>
                </a:lnTo>
                <a:lnTo>
                  <a:pt x="29905" y="16655"/>
                </a:lnTo>
                <a:lnTo>
                  <a:pt x="30846" y="17269"/>
                </a:lnTo>
                <a:lnTo>
                  <a:pt x="31661" y="17952"/>
                </a:lnTo>
                <a:lnTo>
                  <a:pt x="32225" y="18703"/>
                </a:lnTo>
                <a:lnTo>
                  <a:pt x="32727" y="19453"/>
                </a:lnTo>
                <a:lnTo>
                  <a:pt x="33040" y="20238"/>
                </a:lnTo>
                <a:lnTo>
                  <a:pt x="33981" y="19146"/>
                </a:lnTo>
                <a:lnTo>
                  <a:pt x="33793" y="18498"/>
                </a:lnTo>
                <a:lnTo>
                  <a:pt x="33479" y="17849"/>
                </a:lnTo>
                <a:lnTo>
                  <a:pt x="33166" y="17235"/>
                </a:lnTo>
                <a:lnTo>
                  <a:pt x="32601" y="16655"/>
                </a:lnTo>
                <a:lnTo>
                  <a:pt x="31849" y="16109"/>
                </a:lnTo>
                <a:lnTo>
                  <a:pt x="31034" y="15699"/>
                </a:lnTo>
                <a:lnTo>
                  <a:pt x="29905" y="15392"/>
                </a:lnTo>
                <a:lnTo>
                  <a:pt x="29467" y="15255"/>
                </a:lnTo>
                <a:lnTo>
                  <a:pt x="29278" y="15085"/>
                </a:lnTo>
                <a:lnTo>
                  <a:pt x="29216" y="14812"/>
                </a:lnTo>
                <a:lnTo>
                  <a:pt x="29341" y="14573"/>
                </a:lnTo>
                <a:lnTo>
                  <a:pt x="29592" y="14402"/>
                </a:lnTo>
                <a:lnTo>
                  <a:pt x="29968" y="14266"/>
                </a:lnTo>
                <a:lnTo>
                  <a:pt x="30470" y="14300"/>
                </a:lnTo>
                <a:lnTo>
                  <a:pt x="31724" y="14641"/>
                </a:lnTo>
                <a:lnTo>
                  <a:pt x="32789" y="15119"/>
                </a:lnTo>
                <a:lnTo>
                  <a:pt x="33730" y="15631"/>
                </a:lnTo>
                <a:lnTo>
                  <a:pt x="34482" y="16245"/>
                </a:lnTo>
                <a:lnTo>
                  <a:pt x="35109" y="16894"/>
                </a:lnTo>
                <a:lnTo>
                  <a:pt x="35235" y="16382"/>
                </a:lnTo>
                <a:lnTo>
                  <a:pt x="35297" y="16075"/>
                </a:lnTo>
                <a:lnTo>
                  <a:pt x="35297" y="15938"/>
                </a:lnTo>
                <a:lnTo>
                  <a:pt x="38369" y="16006"/>
                </a:lnTo>
                <a:lnTo>
                  <a:pt x="38369" y="16211"/>
                </a:lnTo>
                <a:lnTo>
                  <a:pt x="38307" y="16621"/>
                </a:lnTo>
                <a:lnTo>
                  <a:pt x="38056" y="17167"/>
                </a:lnTo>
                <a:lnTo>
                  <a:pt x="37805" y="17883"/>
                </a:lnTo>
                <a:lnTo>
                  <a:pt x="37429" y="18771"/>
                </a:lnTo>
                <a:lnTo>
                  <a:pt x="36802" y="19658"/>
                </a:lnTo>
                <a:lnTo>
                  <a:pt x="36050" y="20648"/>
                </a:lnTo>
                <a:lnTo>
                  <a:pt x="35109" y="21638"/>
                </a:lnTo>
                <a:lnTo>
                  <a:pt x="33855" y="22627"/>
                </a:lnTo>
                <a:lnTo>
                  <a:pt x="32351" y="23549"/>
                </a:lnTo>
                <a:lnTo>
                  <a:pt x="34482" y="25051"/>
                </a:lnTo>
                <a:lnTo>
                  <a:pt x="36677" y="26382"/>
                </a:lnTo>
                <a:lnTo>
                  <a:pt x="39122" y="27542"/>
                </a:lnTo>
                <a:lnTo>
                  <a:pt x="41630" y="28498"/>
                </a:lnTo>
                <a:lnTo>
                  <a:pt x="44263" y="29283"/>
                </a:lnTo>
                <a:lnTo>
                  <a:pt x="47021" y="29863"/>
                </a:lnTo>
                <a:lnTo>
                  <a:pt x="45768" y="29283"/>
                </a:lnTo>
                <a:lnTo>
                  <a:pt x="44451" y="28771"/>
                </a:lnTo>
                <a:lnTo>
                  <a:pt x="43197" y="28156"/>
                </a:lnTo>
                <a:lnTo>
                  <a:pt x="42131" y="27508"/>
                </a:lnTo>
                <a:lnTo>
                  <a:pt x="41191" y="26825"/>
                </a:lnTo>
                <a:lnTo>
                  <a:pt x="40438" y="26075"/>
                </a:lnTo>
                <a:lnTo>
                  <a:pt x="39874" y="25255"/>
                </a:lnTo>
                <a:lnTo>
                  <a:pt x="39498" y="24436"/>
                </a:lnTo>
                <a:lnTo>
                  <a:pt x="39184" y="23583"/>
                </a:lnTo>
                <a:lnTo>
                  <a:pt x="39247" y="23344"/>
                </a:lnTo>
                <a:lnTo>
                  <a:pt x="39561" y="23105"/>
                </a:lnTo>
                <a:lnTo>
                  <a:pt x="39937" y="23003"/>
                </a:lnTo>
                <a:lnTo>
                  <a:pt x="40376" y="23003"/>
                </a:lnTo>
                <a:lnTo>
                  <a:pt x="40689" y="23105"/>
                </a:lnTo>
                <a:lnTo>
                  <a:pt x="40940" y="23344"/>
                </a:lnTo>
                <a:lnTo>
                  <a:pt x="41253" y="24300"/>
                </a:lnTo>
                <a:lnTo>
                  <a:pt x="41818" y="25221"/>
                </a:lnTo>
                <a:lnTo>
                  <a:pt x="42570" y="26109"/>
                </a:lnTo>
                <a:lnTo>
                  <a:pt x="43573" y="26928"/>
                </a:lnTo>
                <a:lnTo>
                  <a:pt x="44827" y="27645"/>
                </a:lnTo>
                <a:lnTo>
                  <a:pt x="46457" y="28327"/>
                </a:lnTo>
                <a:lnTo>
                  <a:pt x="48087" y="29078"/>
                </a:lnTo>
                <a:lnTo>
                  <a:pt x="49592" y="29863"/>
                </a:lnTo>
                <a:lnTo>
                  <a:pt x="49717" y="30000"/>
                </a:lnTo>
                <a:lnTo>
                  <a:pt x="49780" y="30136"/>
                </a:lnTo>
                <a:lnTo>
                  <a:pt x="49780" y="30273"/>
                </a:lnTo>
                <a:lnTo>
                  <a:pt x="50658" y="30341"/>
                </a:lnTo>
                <a:lnTo>
                  <a:pt x="52727" y="30511"/>
                </a:lnTo>
                <a:lnTo>
                  <a:pt x="54796" y="30546"/>
                </a:lnTo>
                <a:lnTo>
                  <a:pt x="52601" y="29283"/>
                </a:lnTo>
                <a:lnTo>
                  <a:pt x="50532" y="27986"/>
                </a:lnTo>
                <a:lnTo>
                  <a:pt x="48777" y="26587"/>
                </a:lnTo>
                <a:lnTo>
                  <a:pt x="47084" y="25119"/>
                </a:lnTo>
                <a:lnTo>
                  <a:pt x="45705" y="23549"/>
                </a:lnTo>
                <a:lnTo>
                  <a:pt x="45642" y="23242"/>
                </a:lnTo>
                <a:lnTo>
                  <a:pt x="45768" y="23037"/>
                </a:lnTo>
                <a:lnTo>
                  <a:pt x="46144" y="22832"/>
                </a:lnTo>
                <a:lnTo>
                  <a:pt x="46520" y="22764"/>
                </a:lnTo>
                <a:lnTo>
                  <a:pt x="46959" y="22832"/>
                </a:lnTo>
                <a:lnTo>
                  <a:pt x="47272" y="23037"/>
                </a:lnTo>
                <a:lnTo>
                  <a:pt x="48840" y="24744"/>
                </a:lnTo>
                <a:lnTo>
                  <a:pt x="50658" y="26279"/>
                </a:lnTo>
                <a:lnTo>
                  <a:pt x="52664" y="27747"/>
                </a:lnTo>
                <a:lnTo>
                  <a:pt x="54858" y="29146"/>
                </a:lnTo>
                <a:lnTo>
                  <a:pt x="57304" y="30477"/>
                </a:lnTo>
                <a:lnTo>
                  <a:pt x="58996" y="30341"/>
                </a:lnTo>
                <a:lnTo>
                  <a:pt x="60626" y="30204"/>
                </a:lnTo>
                <a:lnTo>
                  <a:pt x="58934" y="29078"/>
                </a:lnTo>
                <a:lnTo>
                  <a:pt x="57492" y="27815"/>
                </a:lnTo>
                <a:lnTo>
                  <a:pt x="56300" y="26484"/>
                </a:lnTo>
                <a:lnTo>
                  <a:pt x="55360" y="25153"/>
                </a:lnTo>
                <a:lnTo>
                  <a:pt x="55360" y="24846"/>
                </a:lnTo>
                <a:lnTo>
                  <a:pt x="55548" y="24641"/>
                </a:lnTo>
                <a:lnTo>
                  <a:pt x="55987" y="24539"/>
                </a:lnTo>
                <a:lnTo>
                  <a:pt x="56363" y="24539"/>
                </a:lnTo>
                <a:lnTo>
                  <a:pt x="56802" y="24607"/>
                </a:lnTo>
                <a:lnTo>
                  <a:pt x="57178" y="24880"/>
                </a:lnTo>
                <a:lnTo>
                  <a:pt x="58119" y="26279"/>
                </a:lnTo>
                <a:lnTo>
                  <a:pt x="59373" y="27610"/>
                </a:lnTo>
                <a:lnTo>
                  <a:pt x="60877" y="28805"/>
                </a:lnTo>
                <a:lnTo>
                  <a:pt x="62695" y="29931"/>
                </a:lnTo>
                <a:lnTo>
                  <a:pt x="65579" y="29453"/>
                </a:lnTo>
                <a:lnTo>
                  <a:pt x="64012" y="28703"/>
                </a:lnTo>
                <a:lnTo>
                  <a:pt x="62695" y="27815"/>
                </a:lnTo>
                <a:lnTo>
                  <a:pt x="61504" y="26894"/>
                </a:lnTo>
                <a:lnTo>
                  <a:pt x="60501" y="25904"/>
                </a:lnTo>
                <a:lnTo>
                  <a:pt x="59561" y="24846"/>
                </a:lnTo>
                <a:lnTo>
                  <a:pt x="58746" y="23788"/>
                </a:lnTo>
                <a:lnTo>
                  <a:pt x="58746" y="23515"/>
                </a:lnTo>
                <a:lnTo>
                  <a:pt x="58934" y="23344"/>
                </a:lnTo>
                <a:lnTo>
                  <a:pt x="59310" y="23208"/>
                </a:lnTo>
                <a:lnTo>
                  <a:pt x="59811" y="23208"/>
                </a:lnTo>
                <a:lnTo>
                  <a:pt x="60250" y="23276"/>
                </a:lnTo>
                <a:lnTo>
                  <a:pt x="60564" y="23515"/>
                </a:lnTo>
                <a:lnTo>
                  <a:pt x="61379" y="24573"/>
                </a:lnTo>
                <a:lnTo>
                  <a:pt x="62257" y="25597"/>
                </a:lnTo>
                <a:lnTo>
                  <a:pt x="63322" y="26587"/>
                </a:lnTo>
                <a:lnTo>
                  <a:pt x="64576" y="27474"/>
                </a:lnTo>
                <a:lnTo>
                  <a:pt x="65956" y="28327"/>
                </a:lnTo>
                <a:lnTo>
                  <a:pt x="67648" y="28976"/>
                </a:lnTo>
                <a:lnTo>
                  <a:pt x="68714" y="28737"/>
                </a:lnTo>
                <a:lnTo>
                  <a:pt x="69717" y="28464"/>
                </a:lnTo>
                <a:lnTo>
                  <a:pt x="68840" y="27201"/>
                </a:lnTo>
                <a:lnTo>
                  <a:pt x="68150" y="25938"/>
                </a:lnTo>
                <a:lnTo>
                  <a:pt x="67711" y="24607"/>
                </a:lnTo>
                <a:lnTo>
                  <a:pt x="67335" y="23276"/>
                </a:lnTo>
                <a:lnTo>
                  <a:pt x="67398" y="23037"/>
                </a:lnTo>
                <a:lnTo>
                  <a:pt x="67711" y="22866"/>
                </a:lnTo>
                <a:lnTo>
                  <a:pt x="68087" y="22798"/>
                </a:lnTo>
                <a:lnTo>
                  <a:pt x="68589" y="22866"/>
                </a:lnTo>
                <a:lnTo>
                  <a:pt x="68965" y="23037"/>
                </a:lnTo>
                <a:lnTo>
                  <a:pt x="69153" y="23276"/>
                </a:lnTo>
                <a:lnTo>
                  <a:pt x="69655" y="24880"/>
                </a:lnTo>
                <a:lnTo>
                  <a:pt x="70344" y="26450"/>
                </a:lnTo>
                <a:lnTo>
                  <a:pt x="71347" y="27986"/>
                </a:lnTo>
                <a:lnTo>
                  <a:pt x="71724" y="27815"/>
                </a:lnTo>
                <a:lnTo>
                  <a:pt x="72037" y="27679"/>
                </a:lnTo>
                <a:lnTo>
                  <a:pt x="72351" y="27610"/>
                </a:lnTo>
                <a:lnTo>
                  <a:pt x="73918" y="26894"/>
                </a:lnTo>
                <a:lnTo>
                  <a:pt x="74670" y="27918"/>
                </a:lnTo>
                <a:lnTo>
                  <a:pt x="75611" y="29044"/>
                </a:lnTo>
                <a:lnTo>
                  <a:pt x="76489" y="30034"/>
                </a:lnTo>
                <a:lnTo>
                  <a:pt x="76489" y="29044"/>
                </a:lnTo>
                <a:lnTo>
                  <a:pt x="76802" y="27986"/>
                </a:lnTo>
                <a:lnTo>
                  <a:pt x="77178" y="26962"/>
                </a:lnTo>
                <a:lnTo>
                  <a:pt x="77492" y="26723"/>
                </a:lnTo>
                <a:lnTo>
                  <a:pt x="77868" y="26621"/>
                </a:lnTo>
                <a:lnTo>
                  <a:pt x="78369" y="26621"/>
                </a:lnTo>
                <a:lnTo>
                  <a:pt x="78808" y="26723"/>
                </a:lnTo>
                <a:lnTo>
                  <a:pt x="78996" y="26962"/>
                </a:lnTo>
                <a:lnTo>
                  <a:pt x="78996" y="27201"/>
                </a:lnTo>
                <a:lnTo>
                  <a:pt x="78495" y="28464"/>
                </a:lnTo>
                <a:lnTo>
                  <a:pt x="78369" y="29761"/>
                </a:lnTo>
                <a:lnTo>
                  <a:pt x="78495" y="31023"/>
                </a:lnTo>
                <a:lnTo>
                  <a:pt x="78996" y="32286"/>
                </a:lnTo>
                <a:lnTo>
                  <a:pt x="80564" y="33378"/>
                </a:lnTo>
                <a:lnTo>
                  <a:pt x="82257" y="34300"/>
                </a:lnTo>
                <a:lnTo>
                  <a:pt x="83887" y="35119"/>
                </a:lnTo>
                <a:lnTo>
                  <a:pt x="85642" y="35767"/>
                </a:lnTo>
                <a:lnTo>
                  <a:pt x="87335" y="36348"/>
                </a:lnTo>
                <a:lnTo>
                  <a:pt x="85830" y="35153"/>
                </a:lnTo>
                <a:lnTo>
                  <a:pt x="84639" y="33890"/>
                </a:lnTo>
                <a:lnTo>
                  <a:pt x="83699" y="32559"/>
                </a:lnTo>
                <a:lnTo>
                  <a:pt x="83009" y="31194"/>
                </a:lnTo>
                <a:lnTo>
                  <a:pt x="82758" y="29795"/>
                </a:lnTo>
                <a:lnTo>
                  <a:pt x="82884" y="29488"/>
                </a:lnTo>
                <a:lnTo>
                  <a:pt x="83197" y="29317"/>
                </a:lnTo>
                <a:lnTo>
                  <a:pt x="83636" y="29283"/>
                </a:lnTo>
                <a:lnTo>
                  <a:pt x="84137" y="29317"/>
                </a:lnTo>
                <a:lnTo>
                  <a:pt x="84451" y="29488"/>
                </a:lnTo>
                <a:lnTo>
                  <a:pt x="84639" y="29795"/>
                </a:lnTo>
                <a:lnTo>
                  <a:pt x="84890" y="31126"/>
                </a:lnTo>
                <a:lnTo>
                  <a:pt x="85579" y="32491"/>
                </a:lnTo>
                <a:lnTo>
                  <a:pt x="86583" y="33754"/>
                </a:lnTo>
                <a:lnTo>
                  <a:pt x="87899" y="34948"/>
                </a:lnTo>
                <a:lnTo>
                  <a:pt x="89341" y="36075"/>
                </a:lnTo>
                <a:lnTo>
                  <a:pt x="90971" y="37133"/>
                </a:lnTo>
                <a:lnTo>
                  <a:pt x="93479" y="37474"/>
                </a:lnTo>
                <a:lnTo>
                  <a:pt x="95799" y="37645"/>
                </a:lnTo>
                <a:lnTo>
                  <a:pt x="94482" y="36791"/>
                </a:lnTo>
                <a:lnTo>
                  <a:pt x="93291" y="35904"/>
                </a:lnTo>
                <a:lnTo>
                  <a:pt x="92351" y="34948"/>
                </a:lnTo>
                <a:lnTo>
                  <a:pt x="91598" y="33890"/>
                </a:lnTo>
                <a:lnTo>
                  <a:pt x="90971" y="32764"/>
                </a:lnTo>
                <a:lnTo>
                  <a:pt x="90532" y="31569"/>
                </a:lnTo>
                <a:lnTo>
                  <a:pt x="90595" y="31296"/>
                </a:lnTo>
                <a:lnTo>
                  <a:pt x="90846" y="31058"/>
                </a:lnTo>
                <a:lnTo>
                  <a:pt x="91285" y="30955"/>
                </a:lnTo>
                <a:lnTo>
                  <a:pt x="91661" y="30955"/>
                </a:lnTo>
                <a:lnTo>
                  <a:pt x="92100" y="31058"/>
                </a:lnTo>
                <a:lnTo>
                  <a:pt x="92288" y="31296"/>
                </a:lnTo>
                <a:lnTo>
                  <a:pt x="92789" y="32423"/>
                </a:lnTo>
                <a:lnTo>
                  <a:pt x="93291" y="33447"/>
                </a:lnTo>
                <a:lnTo>
                  <a:pt x="93981" y="34436"/>
                </a:lnTo>
                <a:lnTo>
                  <a:pt x="94796" y="35324"/>
                </a:lnTo>
                <a:lnTo>
                  <a:pt x="95862" y="36143"/>
                </a:lnTo>
                <a:lnTo>
                  <a:pt x="97178" y="36962"/>
                </a:lnTo>
                <a:lnTo>
                  <a:pt x="98683" y="37679"/>
                </a:lnTo>
                <a:lnTo>
                  <a:pt x="100564" y="37542"/>
                </a:lnTo>
                <a:lnTo>
                  <a:pt x="99373" y="36825"/>
                </a:lnTo>
                <a:lnTo>
                  <a:pt x="98369" y="35972"/>
                </a:lnTo>
                <a:lnTo>
                  <a:pt x="97492" y="35017"/>
                </a:lnTo>
                <a:lnTo>
                  <a:pt x="96802" y="34061"/>
                </a:lnTo>
                <a:lnTo>
                  <a:pt x="96300" y="33105"/>
                </a:lnTo>
                <a:lnTo>
                  <a:pt x="95987" y="32184"/>
                </a:lnTo>
                <a:lnTo>
                  <a:pt x="95987" y="31911"/>
                </a:lnTo>
                <a:lnTo>
                  <a:pt x="96238" y="31706"/>
                </a:lnTo>
                <a:lnTo>
                  <a:pt x="96677" y="31604"/>
                </a:lnTo>
                <a:lnTo>
                  <a:pt x="97115" y="31569"/>
                </a:lnTo>
                <a:lnTo>
                  <a:pt x="97492" y="31672"/>
                </a:lnTo>
                <a:lnTo>
                  <a:pt x="97742" y="31945"/>
                </a:lnTo>
                <a:lnTo>
                  <a:pt x="98056" y="32696"/>
                </a:lnTo>
                <a:lnTo>
                  <a:pt x="98495" y="33515"/>
                </a:lnTo>
                <a:lnTo>
                  <a:pt x="99059" y="34402"/>
                </a:lnTo>
                <a:lnTo>
                  <a:pt x="99686" y="35221"/>
                </a:lnTo>
                <a:lnTo>
                  <a:pt x="100501" y="35972"/>
                </a:lnTo>
                <a:lnTo>
                  <a:pt x="101442" y="36655"/>
                </a:lnTo>
                <a:lnTo>
                  <a:pt x="102633" y="37167"/>
                </a:lnTo>
                <a:lnTo>
                  <a:pt x="103636" y="35597"/>
                </a:lnTo>
                <a:lnTo>
                  <a:pt x="104075" y="33959"/>
                </a:lnTo>
                <a:lnTo>
                  <a:pt x="104263" y="32389"/>
                </a:lnTo>
                <a:lnTo>
                  <a:pt x="103949" y="30750"/>
                </a:lnTo>
                <a:lnTo>
                  <a:pt x="103197" y="29180"/>
                </a:lnTo>
                <a:lnTo>
                  <a:pt x="102068" y="27679"/>
                </a:lnTo>
                <a:lnTo>
                  <a:pt x="100564" y="26177"/>
                </a:lnTo>
                <a:lnTo>
                  <a:pt x="98808" y="24880"/>
                </a:lnTo>
                <a:lnTo>
                  <a:pt x="96802" y="23754"/>
                </a:lnTo>
                <a:lnTo>
                  <a:pt x="94608" y="22730"/>
                </a:lnTo>
                <a:lnTo>
                  <a:pt x="92163" y="21843"/>
                </a:lnTo>
                <a:lnTo>
                  <a:pt x="89592" y="21194"/>
                </a:lnTo>
                <a:lnTo>
                  <a:pt x="86896" y="20682"/>
                </a:lnTo>
                <a:lnTo>
                  <a:pt x="84137" y="20341"/>
                </a:lnTo>
                <a:lnTo>
                  <a:pt x="81253" y="20204"/>
                </a:lnTo>
                <a:lnTo>
                  <a:pt x="78432" y="20238"/>
                </a:lnTo>
                <a:lnTo>
                  <a:pt x="76802" y="20341"/>
                </a:lnTo>
                <a:lnTo>
                  <a:pt x="76300" y="19488"/>
                </a:lnTo>
                <a:lnTo>
                  <a:pt x="75109" y="17713"/>
                </a:lnTo>
                <a:lnTo>
                  <a:pt x="73730" y="16075"/>
                </a:lnTo>
                <a:lnTo>
                  <a:pt x="72225" y="14607"/>
                </a:lnTo>
                <a:lnTo>
                  <a:pt x="70532" y="13344"/>
                </a:lnTo>
                <a:lnTo>
                  <a:pt x="68652" y="12184"/>
                </a:lnTo>
                <a:lnTo>
                  <a:pt x="66645" y="11228"/>
                </a:lnTo>
                <a:lnTo>
                  <a:pt x="64514" y="10443"/>
                </a:lnTo>
                <a:lnTo>
                  <a:pt x="62194" y="9829"/>
                </a:lnTo>
                <a:lnTo>
                  <a:pt x="59811" y="9385"/>
                </a:lnTo>
                <a:lnTo>
                  <a:pt x="57241" y="9112"/>
                </a:lnTo>
                <a:lnTo>
                  <a:pt x="54545" y="9044"/>
                </a:lnTo>
                <a:lnTo>
                  <a:pt x="52664" y="9078"/>
                </a:lnTo>
                <a:lnTo>
                  <a:pt x="50909" y="9180"/>
                </a:lnTo>
                <a:lnTo>
                  <a:pt x="49341" y="9317"/>
                </a:lnTo>
                <a:lnTo>
                  <a:pt x="48025" y="9522"/>
                </a:lnTo>
                <a:lnTo>
                  <a:pt x="46833" y="9658"/>
                </a:lnTo>
                <a:lnTo>
                  <a:pt x="45956" y="9829"/>
                </a:lnTo>
                <a:lnTo>
                  <a:pt x="45517" y="9931"/>
                </a:lnTo>
                <a:lnTo>
                  <a:pt x="45266" y="9965"/>
                </a:lnTo>
                <a:lnTo>
                  <a:pt x="43009" y="10546"/>
                </a:lnTo>
                <a:lnTo>
                  <a:pt x="42445" y="9215"/>
                </a:lnTo>
                <a:lnTo>
                  <a:pt x="42382" y="9112"/>
                </a:lnTo>
                <a:lnTo>
                  <a:pt x="42257" y="8805"/>
                </a:lnTo>
                <a:lnTo>
                  <a:pt x="42006" y="8430"/>
                </a:lnTo>
                <a:lnTo>
                  <a:pt x="41692" y="7883"/>
                </a:lnTo>
                <a:lnTo>
                  <a:pt x="41253" y="7337"/>
                </a:lnTo>
                <a:lnTo>
                  <a:pt x="40689" y="6689"/>
                </a:lnTo>
                <a:lnTo>
                  <a:pt x="40062" y="5972"/>
                </a:lnTo>
                <a:lnTo>
                  <a:pt x="39247" y="5221"/>
                </a:lnTo>
                <a:lnTo>
                  <a:pt x="38369" y="4470"/>
                </a:lnTo>
                <a:lnTo>
                  <a:pt x="37304" y="3754"/>
                </a:lnTo>
                <a:lnTo>
                  <a:pt x="36050" y="3003"/>
                </a:lnTo>
                <a:lnTo>
                  <a:pt x="34733" y="2320"/>
                </a:lnTo>
                <a:lnTo>
                  <a:pt x="33166" y="1672"/>
                </a:lnTo>
                <a:lnTo>
                  <a:pt x="31473" y="1160"/>
                </a:lnTo>
                <a:lnTo>
                  <a:pt x="29529" y="648"/>
                </a:lnTo>
                <a:lnTo>
                  <a:pt x="27460" y="307"/>
                </a:lnTo>
                <a:lnTo>
                  <a:pt x="25203" y="102"/>
                </a:lnTo>
                <a:lnTo>
                  <a:pt x="22695" y="0"/>
                </a:lnTo>
                <a:close/>
              </a:path>
            </a:pathLst>
          </a:custGeom>
          <a:solidFill>
            <a:srgbClr val="C6E4D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Shape 794"/>
          <p:cNvSpPr/>
          <p:nvPr/>
        </p:nvSpPr>
        <p:spPr>
          <a:xfrm>
            <a:off x="0" y="0"/>
            <a:ext cx="12192000" cy="294291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Shape 795"/>
          <p:cNvSpPr txBox="1"/>
          <p:nvPr/>
        </p:nvSpPr>
        <p:spPr>
          <a:xfrm>
            <a:off x="43460" y="100332"/>
            <a:ext cx="5812973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5000">
                <a:solidFill>
                  <a:srgbClr val="266F8B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</a:p>
        </p:txBody>
      </p:sp>
      <p:grpSp>
        <p:nvGrpSpPr>
          <p:cNvPr id="796" name="Shape 796"/>
          <p:cNvGrpSpPr/>
          <p:nvPr/>
        </p:nvGrpSpPr>
        <p:grpSpPr>
          <a:xfrm>
            <a:off x="3747297" y="656825"/>
            <a:ext cx="4601621" cy="3866312"/>
            <a:chOff x="475013" y="486887"/>
            <a:chExt cx="4601621" cy="3866312"/>
          </a:xfrm>
        </p:grpSpPr>
        <p:grpSp>
          <p:nvGrpSpPr>
            <p:cNvPr id="797" name="Shape 797"/>
            <p:cNvGrpSpPr/>
            <p:nvPr/>
          </p:nvGrpSpPr>
          <p:grpSpPr>
            <a:xfrm>
              <a:off x="475013" y="486887"/>
              <a:ext cx="4601621" cy="3866312"/>
              <a:chOff x="1560903" y="940109"/>
              <a:chExt cx="4610098" cy="4022725"/>
            </a:xfrm>
          </p:grpSpPr>
          <p:sp>
            <p:nvSpPr>
              <p:cNvPr id="798" name="Shape 798"/>
              <p:cNvSpPr/>
              <p:nvPr/>
            </p:nvSpPr>
            <p:spPr>
              <a:xfrm>
                <a:off x="4324739" y="940109"/>
                <a:ext cx="627061" cy="6270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Shape 799"/>
              <p:cNvSpPr/>
              <p:nvPr/>
            </p:nvSpPr>
            <p:spPr>
              <a:xfrm>
                <a:off x="4485076" y="1524309"/>
                <a:ext cx="160337" cy="1492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9504" y="120000"/>
                    </a:lnTo>
                    <a:lnTo>
                      <a:pt x="120000" y="204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Shape 800"/>
              <p:cNvSpPr/>
              <p:nvPr/>
            </p:nvSpPr>
            <p:spPr>
              <a:xfrm>
                <a:off x="3750064" y="4708835"/>
                <a:ext cx="271461" cy="254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0526" y="120000"/>
                    </a:lnTo>
                    <a:lnTo>
                      <a:pt x="120000" y="202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Shape 801"/>
              <p:cNvSpPr/>
              <p:nvPr/>
            </p:nvSpPr>
            <p:spPr>
              <a:xfrm>
                <a:off x="4805751" y="3510273"/>
                <a:ext cx="693737" cy="69214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Shape 802"/>
              <p:cNvSpPr/>
              <p:nvPr/>
            </p:nvSpPr>
            <p:spPr>
              <a:xfrm>
                <a:off x="4981964" y="4154798"/>
                <a:ext cx="179386" cy="1666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9557" y="120000"/>
                    </a:lnTo>
                    <a:lnTo>
                      <a:pt x="120000" y="194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Shape 803"/>
              <p:cNvSpPr/>
              <p:nvPr/>
            </p:nvSpPr>
            <p:spPr>
              <a:xfrm>
                <a:off x="4421576" y="2583173"/>
                <a:ext cx="838199" cy="83819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Shape 804"/>
              <p:cNvSpPr/>
              <p:nvPr/>
            </p:nvSpPr>
            <p:spPr>
              <a:xfrm>
                <a:off x="4634301" y="3364223"/>
                <a:ext cx="217487" cy="2000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0510" y="120000"/>
                    </a:lnTo>
                    <a:lnTo>
                      <a:pt x="120000" y="190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Shape 805"/>
              <p:cNvSpPr/>
              <p:nvPr/>
            </p:nvSpPr>
            <p:spPr>
              <a:xfrm>
                <a:off x="3637353" y="1706873"/>
                <a:ext cx="838199" cy="83661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Shape 806"/>
              <p:cNvSpPr/>
              <p:nvPr/>
            </p:nvSpPr>
            <p:spPr>
              <a:xfrm>
                <a:off x="3850076" y="2486334"/>
                <a:ext cx="217487" cy="2000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0510" y="120000"/>
                    </a:lnTo>
                    <a:lnTo>
                      <a:pt x="120000" y="209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Shape 807"/>
              <p:cNvSpPr/>
              <p:nvPr/>
            </p:nvSpPr>
            <p:spPr>
              <a:xfrm>
                <a:off x="5507426" y="2614923"/>
                <a:ext cx="663574" cy="66198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Shape 808"/>
              <p:cNvSpPr/>
              <p:nvPr/>
            </p:nvSpPr>
            <p:spPr>
              <a:xfrm>
                <a:off x="5674114" y="3232459"/>
                <a:ext cx="171449" cy="1587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0000" y="120000"/>
                    </a:lnTo>
                    <a:lnTo>
                      <a:pt x="120000" y="19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Shape 809"/>
              <p:cNvSpPr/>
              <p:nvPr/>
            </p:nvSpPr>
            <p:spPr>
              <a:xfrm>
                <a:off x="2935677" y="952809"/>
                <a:ext cx="661987" cy="66357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Shape 810"/>
              <p:cNvSpPr/>
              <p:nvPr/>
            </p:nvSpPr>
            <p:spPr>
              <a:xfrm>
                <a:off x="3259527" y="1570348"/>
                <a:ext cx="169861" cy="1587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09906" y="120000"/>
                    </a:lnTo>
                    <a:lnTo>
                      <a:pt x="0" y="204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Shape 811"/>
              <p:cNvSpPr/>
              <p:nvPr/>
            </p:nvSpPr>
            <p:spPr>
              <a:xfrm>
                <a:off x="1989527" y="1298884"/>
                <a:ext cx="661987" cy="663574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Shape 812"/>
              <p:cNvSpPr/>
              <p:nvPr/>
            </p:nvSpPr>
            <p:spPr>
              <a:xfrm>
                <a:off x="2313377" y="1916423"/>
                <a:ext cx="171449" cy="1587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0000" y="120000"/>
                    </a:lnTo>
                    <a:lnTo>
                      <a:pt x="0" y="204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Shape 813"/>
              <p:cNvSpPr/>
              <p:nvPr/>
            </p:nvSpPr>
            <p:spPr>
              <a:xfrm>
                <a:off x="1560903" y="2164073"/>
                <a:ext cx="663574" cy="66357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Shape 814"/>
              <p:cNvSpPr/>
              <p:nvPr/>
            </p:nvSpPr>
            <p:spPr>
              <a:xfrm>
                <a:off x="1886340" y="2781609"/>
                <a:ext cx="171449" cy="1587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0000" y="120000"/>
                    </a:lnTo>
                    <a:lnTo>
                      <a:pt x="0" y="204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Shape 815"/>
              <p:cNvSpPr/>
              <p:nvPr/>
            </p:nvSpPr>
            <p:spPr>
              <a:xfrm>
                <a:off x="3523053" y="2845109"/>
                <a:ext cx="663574" cy="66357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Shape 816"/>
              <p:cNvSpPr/>
              <p:nvPr/>
            </p:nvSpPr>
            <p:spPr>
              <a:xfrm>
                <a:off x="3846901" y="3462648"/>
                <a:ext cx="171449" cy="1587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0000" y="120000"/>
                    </a:lnTo>
                    <a:lnTo>
                      <a:pt x="0" y="192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Shape 817"/>
              <p:cNvSpPr/>
              <p:nvPr/>
            </p:nvSpPr>
            <p:spPr>
              <a:xfrm>
                <a:off x="1560903" y="3051484"/>
                <a:ext cx="663574" cy="66357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Shape 818"/>
              <p:cNvSpPr/>
              <p:nvPr/>
            </p:nvSpPr>
            <p:spPr>
              <a:xfrm>
                <a:off x="1886340" y="3670610"/>
                <a:ext cx="171449" cy="1587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0000" y="120000"/>
                    </a:lnTo>
                    <a:lnTo>
                      <a:pt x="0" y="192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Shape 819"/>
              <p:cNvSpPr/>
              <p:nvPr/>
            </p:nvSpPr>
            <p:spPr>
              <a:xfrm>
                <a:off x="2376877" y="2983223"/>
                <a:ext cx="925511" cy="927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Shape 820"/>
              <p:cNvSpPr/>
              <p:nvPr/>
            </p:nvSpPr>
            <p:spPr>
              <a:xfrm>
                <a:off x="3481778" y="3721410"/>
                <a:ext cx="1058862" cy="106044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Shape 821"/>
              <p:cNvSpPr/>
              <p:nvPr/>
            </p:nvSpPr>
            <p:spPr>
              <a:xfrm>
                <a:off x="2829315" y="3845235"/>
                <a:ext cx="239711" cy="2222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08874" y="120000"/>
                    </a:lnTo>
                    <a:lnTo>
                      <a:pt x="0" y="20571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Shape 822"/>
              <p:cNvSpPr/>
              <p:nvPr/>
            </p:nvSpPr>
            <p:spPr>
              <a:xfrm>
                <a:off x="2641990" y="2022784"/>
                <a:ext cx="765175" cy="76676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Shape 823"/>
              <p:cNvSpPr/>
              <p:nvPr/>
            </p:nvSpPr>
            <p:spPr>
              <a:xfrm>
                <a:off x="3016640" y="2737159"/>
                <a:ext cx="195261" cy="1841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0243" y="120000"/>
                    </a:lnTo>
                    <a:lnTo>
                      <a:pt x="0" y="19655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Shape 824"/>
              <p:cNvSpPr/>
              <p:nvPr/>
            </p:nvSpPr>
            <p:spPr>
              <a:xfrm>
                <a:off x="4875601" y="1579873"/>
                <a:ext cx="795337" cy="79533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Shape 825"/>
              <p:cNvSpPr/>
              <p:nvPr/>
            </p:nvSpPr>
            <p:spPr>
              <a:xfrm>
                <a:off x="5078801" y="2321234"/>
                <a:ext cx="203199" cy="1889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9375" y="120000"/>
                    </a:lnTo>
                    <a:lnTo>
                      <a:pt x="120000" y="191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826" name="Shape 8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43793" y="3310083"/>
              <a:ext cx="554037" cy="719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7" name="Shape 8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74374" y="2536516"/>
              <a:ext cx="554037" cy="719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8" name="Shape 8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35778" y="1190712"/>
              <a:ext cx="470578" cy="6108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9" name="Shape 8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98339" y="2173389"/>
              <a:ext cx="469899" cy="615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0" name="Shape 8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27932" y="1317904"/>
              <a:ext cx="469899" cy="615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1" name="Shape 8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82410" y="1587965"/>
              <a:ext cx="469899" cy="615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2" name="Shape 8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55976" y="2180646"/>
              <a:ext cx="391641" cy="513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3" name="Shape 8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01414" y="2598457"/>
              <a:ext cx="396874" cy="512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4" name="Shape 83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70403" y="3053701"/>
              <a:ext cx="396874" cy="512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5" name="Shape 83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84149" y="2400283"/>
              <a:ext cx="396874" cy="512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6" name="Shape 8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07752" y="1739498"/>
              <a:ext cx="396874" cy="512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7" name="Shape 83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44323" y="535787"/>
              <a:ext cx="396874" cy="512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8" name="Shape 8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995481" y="575331"/>
              <a:ext cx="396874" cy="512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9" name="Shape 8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34796" y="894217"/>
              <a:ext cx="396874" cy="5127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Shape 844"/>
          <p:cNvSpPr/>
          <p:nvPr/>
        </p:nvSpPr>
        <p:spPr>
          <a:xfrm>
            <a:off x="0" y="0"/>
            <a:ext cx="12192000" cy="3096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45" name="Shape 845"/>
          <p:cNvGrpSpPr/>
          <p:nvPr/>
        </p:nvGrpSpPr>
        <p:grpSpPr>
          <a:xfrm>
            <a:off x="0" y="644402"/>
            <a:ext cx="12192000" cy="3077556"/>
            <a:chOff x="0" y="3365839"/>
            <a:chExt cx="12192000" cy="3077556"/>
          </a:xfrm>
        </p:grpSpPr>
        <p:sp>
          <p:nvSpPr>
            <p:cNvPr id="846" name="Shape 846"/>
            <p:cNvSpPr/>
            <p:nvPr/>
          </p:nvSpPr>
          <p:spPr>
            <a:xfrm>
              <a:off x="0" y="5018314"/>
              <a:ext cx="12192000" cy="1425080"/>
            </a:xfrm>
            <a:prstGeom prst="rect">
              <a:avLst/>
            </a:pr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Shape 847"/>
            <p:cNvSpPr/>
            <p:nvPr/>
          </p:nvSpPr>
          <p:spPr>
            <a:xfrm>
              <a:off x="0" y="3853542"/>
              <a:ext cx="2383970" cy="2329543"/>
            </a:xfrm>
            <a:prstGeom prst="ellipse">
              <a:avLst/>
            </a:pr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Shape 848"/>
            <p:cNvSpPr/>
            <p:nvPr/>
          </p:nvSpPr>
          <p:spPr>
            <a:xfrm>
              <a:off x="1872342" y="3513930"/>
              <a:ext cx="1665513" cy="1652474"/>
            </a:xfrm>
            <a:prstGeom prst="ellipse">
              <a:avLst/>
            </a:pr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Shape 849"/>
            <p:cNvSpPr/>
            <p:nvPr/>
          </p:nvSpPr>
          <p:spPr>
            <a:xfrm>
              <a:off x="3056468" y="4359728"/>
              <a:ext cx="1047444" cy="1094015"/>
            </a:xfrm>
            <a:prstGeom prst="ellipse">
              <a:avLst/>
            </a:pr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Shape 850"/>
            <p:cNvSpPr/>
            <p:nvPr/>
          </p:nvSpPr>
          <p:spPr>
            <a:xfrm>
              <a:off x="3853542" y="4530610"/>
              <a:ext cx="1665513" cy="1652474"/>
            </a:xfrm>
            <a:prstGeom prst="ellipse">
              <a:avLst/>
            </a:pr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Shape 851"/>
            <p:cNvSpPr/>
            <p:nvPr/>
          </p:nvSpPr>
          <p:spPr>
            <a:xfrm>
              <a:off x="5007428" y="3365839"/>
              <a:ext cx="2383970" cy="2329543"/>
            </a:xfrm>
            <a:prstGeom prst="ellipse">
              <a:avLst/>
            </a:pr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Shape 852"/>
            <p:cNvSpPr/>
            <p:nvPr/>
          </p:nvSpPr>
          <p:spPr>
            <a:xfrm>
              <a:off x="6827160" y="4367892"/>
              <a:ext cx="1047444" cy="1094015"/>
            </a:xfrm>
            <a:prstGeom prst="ellipse">
              <a:avLst/>
            </a:pr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Shape 853"/>
            <p:cNvSpPr/>
            <p:nvPr/>
          </p:nvSpPr>
          <p:spPr>
            <a:xfrm>
              <a:off x="7624234" y="4538775"/>
              <a:ext cx="1665513" cy="1652474"/>
            </a:xfrm>
            <a:prstGeom prst="ellipse">
              <a:avLst/>
            </a:pr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Shape 854"/>
            <p:cNvSpPr/>
            <p:nvPr/>
          </p:nvSpPr>
          <p:spPr>
            <a:xfrm>
              <a:off x="8699503" y="3533489"/>
              <a:ext cx="1665513" cy="1652474"/>
            </a:xfrm>
            <a:prstGeom prst="ellipse">
              <a:avLst/>
            </a:pr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Shape 855"/>
            <p:cNvSpPr/>
            <p:nvPr/>
          </p:nvSpPr>
          <p:spPr>
            <a:xfrm>
              <a:off x="9808028" y="4040751"/>
              <a:ext cx="2383970" cy="2329543"/>
            </a:xfrm>
            <a:prstGeom prst="ellipse">
              <a:avLst/>
            </a:pr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7" name="Shape 867"/>
          <p:cNvSpPr txBox="1"/>
          <p:nvPr/>
        </p:nvSpPr>
        <p:spPr>
          <a:xfrm>
            <a:off x="1191985" y="2740470"/>
            <a:ext cx="10316914" cy="30507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000" dirty="0" smtClean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CLOSING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000" dirty="0" smtClean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PRAYER</a:t>
            </a:r>
            <a:endParaRPr lang="en-US" sz="10000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389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332509" y="95822"/>
            <a:ext cx="11649694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>
                <a:solidFill>
                  <a:srgbClr val="FFFFFF"/>
                </a:solidFill>
              </a:rPr>
              <a:t>MEET THE </a:t>
            </a:r>
            <a:r>
              <a:rPr lang="en-US" sz="500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AUDIENCE</a:t>
            </a:r>
          </a:p>
        </p:txBody>
      </p:sp>
      <p:pic>
        <p:nvPicPr>
          <p:cNvPr id="3074" name="Picture 2" descr="http://www.clker.com/cliparts/O/e/W/W/9/J/smaller-crowd-rdc-color-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1056362"/>
            <a:ext cx="9336087" cy="592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3691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Shape 844"/>
          <p:cNvSpPr/>
          <p:nvPr/>
        </p:nvSpPr>
        <p:spPr>
          <a:xfrm>
            <a:off x="0" y="0"/>
            <a:ext cx="12192000" cy="3096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45" name="Shape 845"/>
          <p:cNvGrpSpPr/>
          <p:nvPr/>
        </p:nvGrpSpPr>
        <p:grpSpPr>
          <a:xfrm>
            <a:off x="0" y="644402"/>
            <a:ext cx="12192000" cy="3077556"/>
            <a:chOff x="0" y="3365839"/>
            <a:chExt cx="12192000" cy="3077556"/>
          </a:xfrm>
        </p:grpSpPr>
        <p:sp>
          <p:nvSpPr>
            <p:cNvPr id="846" name="Shape 846"/>
            <p:cNvSpPr/>
            <p:nvPr/>
          </p:nvSpPr>
          <p:spPr>
            <a:xfrm>
              <a:off x="0" y="5018314"/>
              <a:ext cx="12192000" cy="1425080"/>
            </a:xfrm>
            <a:prstGeom prst="rect">
              <a:avLst/>
            </a:pr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Shape 847"/>
            <p:cNvSpPr/>
            <p:nvPr/>
          </p:nvSpPr>
          <p:spPr>
            <a:xfrm>
              <a:off x="0" y="3853542"/>
              <a:ext cx="2383970" cy="2329543"/>
            </a:xfrm>
            <a:prstGeom prst="ellipse">
              <a:avLst/>
            </a:pr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Shape 848"/>
            <p:cNvSpPr/>
            <p:nvPr/>
          </p:nvSpPr>
          <p:spPr>
            <a:xfrm>
              <a:off x="1872342" y="3513930"/>
              <a:ext cx="1665513" cy="1652474"/>
            </a:xfrm>
            <a:prstGeom prst="ellipse">
              <a:avLst/>
            </a:pr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Shape 849"/>
            <p:cNvSpPr/>
            <p:nvPr/>
          </p:nvSpPr>
          <p:spPr>
            <a:xfrm>
              <a:off x="3056468" y="4359728"/>
              <a:ext cx="1047444" cy="1094015"/>
            </a:xfrm>
            <a:prstGeom prst="ellipse">
              <a:avLst/>
            </a:pr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Shape 850"/>
            <p:cNvSpPr/>
            <p:nvPr/>
          </p:nvSpPr>
          <p:spPr>
            <a:xfrm>
              <a:off x="3853542" y="4530610"/>
              <a:ext cx="1665513" cy="1652474"/>
            </a:xfrm>
            <a:prstGeom prst="ellipse">
              <a:avLst/>
            </a:pr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Shape 851"/>
            <p:cNvSpPr/>
            <p:nvPr/>
          </p:nvSpPr>
          <p:spPr>
            <a:xfrm>
              <a:off x="5007428" y="3365839"/>
              <a:ext cx="2383970" cy="2329543"/>
            </a:xfrm>
            <a:prstGeom prst="ellipse">
              <a:avLst/>
            </a:pr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Shape 852"/>
            <p:cNvSpPr/>
            <p:nvPr/>
          </p:nvSpPr>
          <p:spPr>
            <a:xfrm>
              <a:off x="6827160" y="4367892"/>
              <a:ext cx="1047444" cy="1094015"/>
            </a:xfrm>
            <a:prstGeom prst="ellipse">
              <a:avLst/>
            </a:pr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Shape 853"/>
            <p:cNvSpPr/>
            <p:nvPr/>
          </p:nvSpPr>
          <p:spPr>
            <a:xfrm>
              <a:off x="7624234" y="4538775"/>
              <a:ext cx="1665513" cy="1652474"/>
            </a:xfrm>
            <a:prstGeom prst="ellipse">
              <a:avLst/>
            </a:pr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Shape 854"/>
            <p:cNvSpPr/>
            <p:nvPr/>
          </p:nvSpPr>
          <p:spPr>
            <a:xfrm>
              <a:off x="8699503" y="3533489"/>
              <a:ext cx="1665513" cy="1652474"/>
            </a:xfrm>
            <a:prstGeom prst="ellipse">
              <a:avLst/>
            </a:pr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Shape 855"/>
            <p:cNvSpPr/>
            <p:nvPr/>
          </p:nvSpPr>
          <p:spPr>
            <a:xfrm>
              <a:off x="9808028" y="4040751"/>
              <a:ext cx="2383970" cy="2329543"/>
            </a:xfrm>
            <a:prstGeom prst="ellipse">
              <a:avLst/>
            </a:prstGeom>
            <a:solidFill>
              <a:srgbClr val="194A5D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7" name="Shape 867"/>
          <p:cNvSpPr txBox="1"/>
          <p:nvPr/>
        </p:nvSpPr>
        <p:spPr>
          <a:xfrm>
            <a:off x="689317" y="2075307"/>
            <a:ext cx="11037109" cy="36643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10000" dirty="0" smtClean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CONTACT </a:t>
            </a:r>
          </a:p>
          <a:p>
            <a:pPr lvl="0" algn="ctr">
              <a:buSzPct val="25000"/>
            </a:pPr>
            <a:r>
              <a:rPr lang="en-US" sz="6000" dirty="0" smtClean="0">
                <a:solidFill>
                  <a:schemeClr val="accent2"/>
                </a:solidFill>
              </a:rPr>
              <a:t>Debbie </a:t>
            </a:r>
            <a:r>
              <a:rPr lang="en-US" sz="6000" dirty="0" err="1" smtClean="0">
                <a:solidFill>
                  <a:schemeClr val="accent2"/>
                </a:solidFill>
              </a:rPr>
              <a:t>Poppaw</a:t>
            </a:r>
            <a:r>
              <a:rPr lang="en-US" sz="6000" dirty="0" smtClean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0" algn="ctr">
              <a:buSzPct val="25000"/>
            </a:pPr>
            <a:r>
              <a:rPr lang="en-US" sz="3200" dirty="0" smtClean="0">
                <a:solidFill>
                  <a:schemeClr val="accent2"/>
                </a:solidFill>
                <a:hlinkClick r:id="rId3"/>
              </a:rPr>
              <a:t>dpoppaw1@udayton.edu</a:t>
            </a:r>
            <a:endParaRPr lang="en-US" sz="3200" dirty="0" smtClean="0">
              <a:solidFill>
                <a:schemeClr val="accent2"/>
              </a:solidFill>
            </a:endParaRPr>
          </a:p>
          <a:p>
            <a:pPr lvl="0" algn="ctr">
              <a:buSzPct val="25000"/>
            </a:pPr>
            <a:r>
              <a:rPr lang="en-US" sz="3200" dirty="0" smtClean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937-229-2158</a:t>
            </a:r>
            <a:endParaRPr lang="en-US" sz="3200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Shape 794"/>
          <p:cNvSpPr/>
          <p:nvPr/>
        </p:nvSpPr>
        <p:spPr>
          <a:xfrm>
            <a:off x="0" y="0"/>
            <a:ext cx="12192000" cy="294291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Shape 795"/>
          <p:cNvSpPr txBox="1"/>
          <p:nvPr/>
        </p:nvSpPr>
        <p:spPr>
          <a:xfrm>
            <a:off x="43460" y="100332"/>
            <a:ext cx="11959854" cy="28425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0" dirty="0" smtClean="0">
                <a:solidFill>
                  <a:srgbClr val="266F8B"/>
                </a:solidFill>
                <a:latin typeface="Arial"/>
                <a:ea typeface="Arial"/>
                <a:cs typeface="Arial"/>
                <a:sym typeface="Arial"/>
              </a:rPr>
              <a:t>GOD IS</a:t>
            </a:r>
            <a:endParaRPr lang="en-US" sz="20000" dirty="0">
              <a:solidFill>
                <a:srgbClr val="266F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795"/>
          <p:cNvSpPr txBox="1"/>
          <p:nvPr/>
        </p:nvSpPr>
        <p:spPr>
          <a:xfrm>
            <a:off x="116073" y="3144844"/>
            <a:ext cx="11959854" cy="28425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0" dirty="0" smtClean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GOOD</a:t>
            </a:r>
            <a:endParaRPr lang="en-US" sz="20000" dirty="0">
              <a:solidFill>
                <a:schemeClr val="bg1">
                  <a:lumMod val="8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615" y="2557168"/>
            <a:ext cx="2054530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36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60087" y="106152950"/>
            <a:ext cx="6996112" cy="893921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/>
        </p:nvSpPr>
        <p:spPr>
          <a:xfrm>
            <a:off x="632921" y="284237"/>
            <a:ext cx="10972801" cy="1509882"/>
          </a:xfrm>
          <a:prstGeom prst="rect">
            <a:avLst/>
          </a:prstGeom>
          <a:noFill/>
          <a:ln>
            <a:noFill/>
          </a:ln>
        </p:spPr>
        <p:txBody>
          <a:bodyPr lIns="0" tIns="60925" rIns="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accent2"/>
              </a:buClr>
              <a:buSzPct val="25000"/>
              <a:buFont typeface="Arial"/>
              <a:buNone/>
            </a:pPr>
            <a:r>
              <a:rPr lang="en-US" sz="7000" dirty="0" smtClean="0">
                <a:solidFill>
                  <a:schemeClr val="accent2"/>
                </a:solidFill>
              </a:rPr>
              <a:t>LEARNING OBJECTIVES: </a:t>
            </a:r>
          </a:p>
        </p:txBody>
      </p:sp>
      <p:grpSp>
        <p:nvGrpSpPr>
          <p:cNvPr id="125" name="Shape 125"/>
          <p:cNvGrpSpPr/>
          <p:nvPr/>
        </p:nvGrpSpPr>
        <p:grpSpPr>
          <a:xfrm>
            <a:off x="4921964" y="1616371"/>
            <a:ext cx="681036" cy="747672"/>
            <a:chOff x="688975" y="2427288"/>
            <a:chExt cx="957262" cy="1050925"/>
          </a:xfrm>
        </p:grpSpPr>
        <p:sp>
          <p:nvSpPr>
            <p:cNvPr id="126" name="Shape 126"/>
            <p:cNvSpPr/>
            <p:nvPr/>
          </p:nvSpPr>
          <p:spPr>
            <a:xfrm>
              <a:off x="846137" y="2589213"/>
              <a:ext cx="644524" cy="889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0916"/>
                  </a:moveTo>
                  <a:lnTo>
                    <a:pt x="55921" y="11088"/>
                  </a:lnTo>
                  <a:lnTo>
                    <a:pt x="51960" y="11430"/>
                  </a:lnTo>
                  <a:lnTo>
                    <a:pt x="48118" y="12029"/>
                  </a:lnTo>
                  <a:lnTo>
                    <a:pt x="44394" y="12843"/>
                  </a:lnTo>
                  <a:lnTo>
                    <a:pt x="40788" y="13913"/>
                  </a:lnTo>
                  <a:lnTo>
                    <a:pt x="37359" y="15155"/>
                  </a:lnTo>
                  <a:lnTo>
                    <a:pt x="34167" y="16610"/>
                  </a:lnTo>
                  <a:lnTo>
                    <a:pt x="31152" y="18194"/>
                  </a:lnTo>
                  <a:lnTo>
                    <a:pt x="28315" y="19992"/>
                  </a:lnTo>
                  <a:lnTo>
                    <a:pt x="25714" y="21876"/>
                  </a:lnTo>
                  <a:lnTo>
                    <a:pt x="23408" y="23974"/>
                  </a:lnTo>
                  <a:lnTo>
                    <a:pt x="21339" y="26200"/>
                  </a:lnTo>
                  <a:lnTo>
                    <a:pt x="19507" y="28555"/>
                  </a:lnTo>
                  <a:lnTo>
                    <a:pt x="17970" y="30995"/>
                  </a:lnTo>
                  <a:lnTo>
                    <a:pt x="16788" y="33564"/>
                  </a:lnTo>
                  <a:lnTo>
                    <a:pt x="15901" y="36218"/>
                  </a:lnTo>
                  <a:lnTo>
                    <a:pt x="15369" y="38915"/>
                  </a:lnTo>
                  <a:lnTo>
                    <a:pt x="15192" y="41740"/>
                  </a:lnTo>
                  <a:lnTo>
                    <a:pt x="15310" y="44309"/>
                  </a:lnTo>
                  <a:lnTo>
                    <a:pt x="15605" y="46707"/>
                  </a:lnTo>
                  <a:lnTo>
                    <a:pt x="16137" y="48976"/>
                  </a:lnTo>
                  <a:lnTo>
                    <a:pt x="16788" y="51116"/>
                  </a:lnTo>
                  <a:lnTo>
                    <a:pt x="17615" y="53128"/>
                  </a:lnTo>
                  <a:lnTo>
                    <a:pt x="18502" y="55012"/>
                  </a:lnTo>
                  <a:lnTo>
                    <a:pt x="19566" y="56810"/>
                  </a:lnTo>
                  <a:lnTo>
                    <a:pt x="20748" y="58480"/>
                  </a:lnTo>
                  <a:lnTo>
                    <a:pt x="21931" y="60107"/>
                  </a:lnTo>
                  <a:lnTo>
                    <a:pt x="23231" y="61605"/>
                  </a:lnTo>
                  <a:lnTo>
                    <a:pt x="24472" y="63061"/>
                  </a:lnTo>
                  <a:lnTo>
                    <a:pt x="25832" y="64516"/>
                  </a:lnTo>
                  <a:lnTo>
                    <a:pt x="27073" y="65886"/>
                  </a:lnTo>
                  <a:lnTo>
                    <a:pt x="28551" y="67427"/>
                  </a:lnTo>
                  <a:lnTo>
                    <a:pt x="29970" y="69011"/>
                  </a:lnTo>
                  <a:lnTo>
                    <a:pt x="31330" y="70552"/>
                  </a:lnTo>
                  <a:lnTo>
                    <a:pt x="32571" y="72136"/>
                  </a:lnTo>
                  <a:lnTo>
                    <a:pt x="33635" y="73763"/>
                  </a:lnTo>
                  <a:lnTo>
                    <a:pt x="34522" y="75433"/>
                  </a:lnTo>
                  <a:lnTo>
                    <a:pt x="35172" y="77145"/>
                  </a:lnTo>
                  <a:lnTo>
                    <a:pt x="35645" y="78986"/>
                  </a:lnTo>
                  <a:lnTo>
                    <a:pt x="35763" y="80913"/>
                  </a:lnTo>
                  <a:lnTo>
                    <a:pt x="35940" y="81983"/>
                  </a:lnTo>
                  <a:lnTo>
                    <a:pt x="36532" y="83011"/>
                  </a:lnTo>
                  <a:lnTo>
                    <a:pt x="37241" y="83910"/>
                  </a:lnTo>
                  <a:lnTo>
                    <a:pt x="38246" y="84766"/>
                  </a:lnTo>
                  <a:lnTo>
                    <a:pt x="39310" y="85536"/>
                  </a:lnTo>
                  <a:lnTo>
                    <a:pt x="40433" y="86221"/>
                  </a:lnTo>
                  <a:lnTo>
                    <a:pt x="41438" y="86778"/>
                  </a:lnTo>
                  <a:lnTo>
                    <a:pt x="78502" y="86778"/>
                  </a:lnTo>
                  <a:lnTo>
                    <a:pt x="79566" y="86221"/>
                  </a:lnTo>
                  <a:lnTo>
                    <a:pt x="80689" y="85536"/>
                  </a:lnTo>
                  <a:lnTo>
                    <a:pt x="81812" y="84766"/>
                  </a:lnTo>
                  <a:lnTo>
                    <a:pt x="82758" y="83910"/>
                  </a:lnTo>
                  <a:lnTo>
                    <a:pt x="83467" y="83011"/>
                  </a:lnTo>
                  <a:lnTo>
                    <a:pt x="84059" y="81983"/>
                  </a:lnTo>
                  <a:lnTo>
                    <a:pt x="84236" y="80913"/>
                  </a:lnTo>
                  <a:lnTo>
                    <a:pt x="84354" y="78986"/>
                  </a:lnTo>
                  <a:lnTo>
                    <a:pt x="84768" y="77145"/>
                  </a:lnTo>
                  <a:lnTo>
                    <a:pt x="85477" y="75433"/>
                  </a:lnTo>
                  <a:lnTo>
                    <a:pt x="86364" y="73763"/>
                  </a:lnTo>
                  <a:lnTo>
                    <a:pt x="87369" y="72179"/>
                  </a:lnTo>
                  <a:lnTo>
                    <a:pt x="88610" y="70552"/>
                  </a:lnTo>
                  <a:lnTo>
                    <a:pt x="89911" y="69011"/>
                  </a:lnTo>
                  <a:lnTo>
                    <a:pt x="91389" y="67470"/>
                  </a:lnTo>
                  <a:lnTo>
                    <a:pt x="92866" y="65929"/>
                  </a:lnTo>
                  <a:lnTo>
                    <a:pt x="94167" y="64559"/>
                  </a:lnTo>
                  <a:lnTo>
                    <a:pt x="95467" y="63103"/>
                  </a:lnTo>
                  <a:lnTo>
                    <a:pt x="96768" y="61648"/>
                  </a:lnTo>
                  <a:lnTo>
                    <a:pt x="98068" y="60107"/>
                  </a:lnTo>
                  <a:lnTo>
                    <a:pt x="99251" y="58480"/>
                  </a:lnTo>
                  <a:lnTo>
                    <a:pt x="100433" y="56810"/>
                  </a:lnTo>
                  <a:lnTo>
                    <a:pt x="101438" y="55012"/>
                  </a:lnTo>
                  <a:lnTo>
                    <a:pt x="102384" y="53128"/>
                  </a:lnTo>
                  <a:lnTo>
                    <a:pt x="103211" y="51116"/>
                  </a:lnTo>
                  <a:lnTo>
                    <a:pt x="103862" y="48976"/>
                  </a:lnTo>
                  <a:lnTo>
                    <a:pt x="104394" y="46707"/>
                  </a:lnTo>
                  <a:lnTo>
                    <a:pt x="104689" y="44309"/>
                  </a:lnTo>
                  <a:lnTo>
                    <a:pt x="104807" y="41740"/>
                  </a:lnTo>
                  <a:lnTo>
                    <a:pt x="104630" y="38915"/>
                  </a:lnTo>
                  <a:lnTo>
                    <a:pt x="104157" y="36218"/>
                  </a:lnTo>
                  <a:lnTo>
                    <a:pt x="103211" y="33521"/>
                  </a:lnTo>
                  <a:lnTo>
                    <a:pt x="102029" y="30995"/>
                  </a:lnTo>
                  <a:lnTo>
                    <a:pt x="100551" y="28555"/>
                  </a:lnTo>
                  <a:lnTo>
                    <a:pt x="98660" y="26157"/>
                  </a:lnTo>
                  <a:lnTo>
                    <a:pt x="96650" y="23974"/>
                  </a:lnTo>
                  <a:lnTo>
                    <a:pt x="94285" y="21876"/>
                  </a:lnTo>
                  <a:lnTo>
                    <a:pt x="91684" y="19992"/>
                  </a:lnTo>
                  <a:lnTo>
                    <a:pt x="88906" y="18194"/>
                  </a:lnTo>
                  <a:lnTo>
                    <a:pt x="85832" y="16567"/>
                  </a:lnTo>
                  <a:lnTo>
                    <a:pt x="82640" y="15112"/>
                  </a:lnTo>
                  <a:lnTo>
                    <a:pt x="79211" y="13913"/>
                  </a:lnTo>
                  <a:lnTo>
                    <a:pt x="75605" y="12843"/>
                  </a:lnTo>
                  <a:lnTo>
                    <a:pt x="71881" y="12029"/>
                  </a:lnTo>
                  <a:lnTo>
                    <a:pt x="68039" y="11430"/>
                  </a:lnTo>
                  <a:lnTo>
                    <a:pt x="64078" y="11088"/>
                  </a:lnTo>
                  <a:lnTo>
                    <a:pt x="60000" y="10916"/>
                  </a:lnTo>
                  <a:close/>
                  <a:moveTo>
                    <a:pt x="60000" y="0"/>
                  </a:moveTo>
                  <a:lnTo>
                    <a:pt x="64906" y="171"/>
                  </a:lnTo>
                  <a:lnTo>
                    <a:pt x="69753" y="599"/>
                  </a:lnTo>
                  <a:lnTo>
                    <a:pt x="74364" y="1284"/>
                  </a:lnTo>
                  <a:lnTo>
                    <a:pt x="78975" y="2140"/>
                  </a:lnTo>
                  <a:lnTo>
                    <a:pt x="83290" y="3296"/>
                  </a:lnTo>
                  <a:lnTo>
                    <a:pt x="87546" y="4709"/>
                  </a:lnTo>
                  <a:lnTo>
                    <a:pt x="91566" y="6293"/>
                  </a:lnTo>
                  <a:lnTo>
                    <a:pt x="95408" y="8091"/>
                  </a:lnTo>
                  <a:lnTo>
                    <a:pt x="99014" y="10103"/>
                  </a:lnTo>
                  <a:lnTo>
                    <a:pt x="102384" y="12286"/>
                  </a:lnTo>
                  <a:lnTo>
                    <a:pt x="105517" y="14598"/>
                  </a:lnTo>
                  <a:lnTo>
                    <a:pt x="108413" y="17124"/>
                  </a:lnTo>
                  <a:lnTo>
                    <a:pt x="111014" y="19778"/>
                  </a:lnTo>
                  <a:lnTo>
                    <a:pt x="113320" y="22561"/>
                  </a:lnTo>
                  <a:lnTo>
                    <a:pt x="115270" y="25515"/>
                  </a:lnTo>
                  <a:lnTo>
                    <a:pt x="116926" y="28597"/>
                  </a:lnTo>
                  <a:lnTo>
                    <a:pt x="118285" y="31680"/>
                  </a:lnTo>
                  <a:lnTo>
                    <a:pt x="119172" y="34933"/>
                  </a:lnTo>
                  <a:lnTo>
                    <a:pt x="119822" y="38316"/>
                  </a:lnTo>
                  <a:lnTo>
                    <a:pt x="120000" y="41740"/>
                  </a:lnTo>
                  <a:lnTo>
                    <a:pt x="119881" y="44609"/>
                  </a:lnTo>
                  <a:lnTo>
                    <a:pt x="119586" y="47392"/>
                  </a:lnTo>
                  <a:lnTo>
                    <a:pt x="119054" y="49960"/>
                  </a:lnTo>
                  <a:lnTo>
                    <a:pt x="118403" y="52486"/>
                  </a:lnTo>
                  <a:lnTo>
                    <a:pt x="117576" y="54798"/>
                  </a:lnTo>
                  <a:lnTo>
                    <a:pt x="116630" y="56981"/>
                  </a:lnTo>
                  <a:lnTo>
                    <a:pt x="115566" y="59079"/>
                  </a:lnTo>
                  <a:lnTo>
                    <a:pt x="114443" y="61006"/>
                  </a:lnTo>
                  <a:lnTo>
                    <a:pt x="113201" y="62846"/>
                  </a:lnTo>
                  <a:lnTo>
                    <a:pt x="111960" y="64602"/>
                  </a:lnTo>
                  <a:lnTo>
                    <a:pt x="110600" y="66271"/>
                  </a:lnTo>
                  <a:lnTo>
                    <a:pt x="109300" y="67855"/>
                  </a:lnTo>
                  <a:lnTo>
                    <a:pt x="108000" y="69311"/>
                  </a:lnTo>
                  <a:lnTo>
                    <a:pt x="106699" y="70681"/>
                  </a:lnTo>
                  <a:lnTo>
                    <a:pt x="105399" y="72051"/>
                  </a:lnTo>
                  <a:lnTo>
                    <a:pt x="103862" y="73678"/>
                  </a:lnTo>
                  <a:lnTo>
                    <a:pt x="102502" y="75133"/>
                  </a:lnTo>
                  <a:lnTo>
                    <a:pt x="101379" y="76503"/>
                  </a:lnTo>
                  <a:lnTo>
                    <a:pt x="100551" y="77702"/>
                  </a:lnTo>
                  <a:lnTo>
                    <a:pt x="99901" y="78815"/>
                  </a:lnTo>
                  <a:lnTo>
                    <a:pt x="99487" y="79885"/>
                  </a:lnTo>
                  <a:lnTo>
                    <a:pt x="99369" y="80913"/>
                  </a:lnTo>
                  <a:lnTo>
                    <a:pt x="99192" y="82882"/>
                  </a:lnTo>
                  <a:lnTo>
                    <a:pt x="98600" y="84851"/>
                  </a:lnTo>
                  <a:lnTo>
                    <a:pt x="97773" y="86778"/>
                  </a:lnTo>
                  <a:lnTo>
                    <a:pt x="96472" y="88662"/>
                  </a:lnTo>
                  <a:lnTo>
                    <a:pt x="94876" y="90417"/>
                  </a:lnTo>
                  <a:lnTo>
                    <a:pt x="92985" y="92129"/>
                  </a:lnTo>
                  <a:lnTo>
                    <a:pt x="90738" y="93713"/>
                  </a:lnTo>
                  <a:lnTo>
                    <a:pt x="88197" y="95212"/>
                  </a:lnTo>
                  <a:lnTo>
                    <a:pt x="88137" y="96111"/>
                  </a:lnTo>
                  <a:lnTo>
                    <a:pt x="88078" y="97181"/>
                  </a:lnTo>
                  <a:lnTo>
                    <a:pt x="87960" y="98337"/>
                  </a:lnTo>
                  <a:lnTo>
                    <a:pt x="87901" y="99536"/>
                  </a:lnTo>
                  <a:lnTo>
                    <a:pt x="87783" y="100734"/>
                  </a:lnTo>
                  <a:lnTo>
                    <a:pt x="87724" y="101933"/>
                  </a:lnTo>
                  <a:lnTo>
                    <a:pt x="87605" y="103089"/>
                  </a:lnTo>
                  <a:lnTo>
                    <a:pt x="87546" y="104117"/>
                  </a:lnTo>
                  <a:lnTo>
                    <a:pt x="87428" y="104973"/>
                  </a:lnTo>
                  <a:lnTo>
                    <a:pt x="87369" y="105658"/>
                  </a:lnTo>
                  <a:lnTo>
                    <a:pt x="87369" y="106129"/>
                  </a:lnTo>
                  <a:lnTo>
                    <a:pt x="87310" y="106257"/>
                  </a:lnTo>
                  <a:lnTo>
                    <a:pt x="87310" y="106771"/>
                  </a:lnTo>
                  <a:lnTo>
                    <a:pt x="87192" y="107413"/>
                  </a:lnTo>
                  <a:lnTo>
                    <a:pt x="86955" y="108098"/>
                  </a:lnTo>
                  <a:lnTo>
                    <a:pt x="86660" y="108783"/>
                  </a:lnTo>
                  <a:lnTo>
                    <a:pt x="86128" y="109596"/>
                  </a:lnTo>
                  <a:lnTo>
                    <a:pt x="85536" y="110367"/>
                  </a:lnTo>
                  <a:lnTo>
                    <a:pt x="84709" y="111138"/>
                  </a:lnTo>
                  <a:lnTo>
                    <a:pt x="83763" y="111994"/>
                  </a:lnTo>
                  <a:lnTo>
                    <a:pt x="82522" y="112764"/>
                  </a:lnTo>
                  <a:lnTo>
                    <a:pt x="80985" y="113578"/>
                  </a:lnTo>
                  <a:lnTo>
                    <a:pt x="79270" y="114263"/>
                  </a:lnTo>
                  <a:lnTo>
                    <a:pt x="77320" y="114991"/>
                  </a:lnTo>
                  <a:lnTo>
                    <a:pt x="74955" y="115633"/>
                  </a:lnTo>
                  <a:lnTo>
                    <a:pt x="73596" y="116874"/>
                  </a:lnTo>
                  <a:lnTo>
                    <a:pt x="71881" y="118030"/>
                  </a:lnTo>
                  <a:lnTo>
                    <a:pt x="70049" y="119100"/>
                  </a:lnTo>
                  <a:lnTo>
                    <a:pt x="68748" y="119571"/>
                  </a:lnTo>
                  <a:lnTo>
                    <a:pt x="67330" y="119871"/>
                  </a:lnTo>
                  <a:lnTo>
                    <a:pt x="65852" y="120000"/>
                  </a:lnTo>
                  <a:lnTo>
                    <a:pt x="54147" y="120000"/>
                  </a:lnTo>
                  <a:lnTo>
                    <a:pt x="52669" y="119871"/>
                  </a:lnTo>
                  <a:lnTo>
                    <a:pt x="51251" y="119571"/>
                  </a:lnTo>
                  <a:lnTo>
                    <a:pt x="49950" y="119100"/>
                  </a:lnTo>
                  <a:lnTo>
                    <a:pt x="48118" y="118030"/>
                  </a:lnTo>
                  <a:lnTo>
                    <a:pt x="46403" y="116874"/>
                  </a:lnTo>
                  <a:lnTo>
                    <a:pt x="45044" y="115633"/>
                  </a:lnTo>
                  <a:lnTo>
                    <a:pt x="42561" y="114905"/>
                  </a:lnTo>
                  <a:lnTo>
                    <a:pt x="40492" y="114177"/>
                  </a:lnTo>
                  <a:lnTo>
                    <a:pt x="38600" y="113364"/>
                  </a:lnTo>
                  <a:lnTo>
                    <a:pt x="37123" y="112550"/>
                  </a:lnTo>
                  <a:lnTo>
                    <a:pt x="35881" y="111694"/>
                  </a:lnTo>
                  <a:lnTo>
                    <a:pt x="34876" y="110795"/>
                  </a:lnTo>
                  <a:lnTo>
                    <a:pt x="34167" y="109939"/>
                  </a:lnTo>
                  <a:lnTo>
                    <a:pt x="33517" y="109125"/>
                  </a:lnTo>
                  <a:lnTo>
                    <a:pt x="33162" y="108312"/>
                  </a:lnTo>
                  <a:lnTo>
                    <a:pt x="32866" y="107541"/>
                  </a:lnTo>
                  <a:lnTo>
                    <a:pt x="32748" y="106856"/>
                  </a:lnTo>
                  <a:lnTo>
                    <a:pt x="32630" y="106257"/>
                  </a:lnTo>
                  <a:lnTo>
                    <a:pt x="32630" y="106257"/>
                  </a:lnTo>
                  <a:lnTo>
                    <a:pt x="32630" y="106129"/>
                  </a:lnTo>
                  <a:lnTo>
                    <a:pt x="32571" y="105658"/>
                  </a:lnTo>
                  <a:lnTo>
                    <a:pt x="32512" y="104973"/>
                  </a:lnTo>
                  <a:lnTo>
                    <a:pt x="32453" y="104117"/>
                  </a:lnTo>
                  <a:lnTo>
                    <a:pt x="32394" y="103089"/>
                  </a:lnTo>
                  <a:lnTo>
                    <a:pt x="32275" y="101933"/>
                  </a:lnTo>
                  <a:lnTo>
                    <a:pt x="32216" y="100734"/>
                  </a:lnTo>
                  <a:lnTo>
                    <a:pt x="32098" y="99536"/>
                  </a:lnTo>
                  <a:lnTo>
                    <a:pt x="32039" y="98337"/>
                  </a:lnTo>
                  <a:lnTo>
                    <a:pt x="31921" y="97181"/>
                  </a:lnTo>
                  <a:lnTo>
                    <a:pt x="31862" y="96111"/>
                  </a:lnTo>
                  <a:lnTo>
                    <a:pt x="31802" y="95212"/>
                  </a:lnTo>
                  <a:lnTo>
                    <a:pt x="29261" y="93713"/>
                  </a:lnTo>
                  <a:lnTo>
                    <a:pt x="27014" y="92129"/>
                  </a:lnTo>
                  <a:lnTo>
                    <a:pt x="25123" y="90417"/>
                  </a:lnTo>
                  <a:lnTo>
                    <a:pt x="23527" y="88662"/>
                  </a:lnTo>
                  <a:lnTo>
                    <a:pt x="22226" y="86778"/>
                  </a:lnTo>
                  <a:lnTo>
                    <a:pt x="21399" y="84851"/>
                  </a:lnTo>
                  <a:lnTo>
                    <a:pt x="20807" y="82882"/>
                  </a:lnTo>
                  <a:lnTo>
                    <a:pt x="20630" y="80913"/>
                  </a:lnTo>
                  <a:lnTo>
                    <a:pt x="20512" y="79885"/>
                  </a:lnTo>
                  <a:lnTo>
                    <a:pt x="20098" y="78815"/>
                  </a:lnTo>
                  <a:lnTo>
                    <a:pt x="19448" y="77702"/>
                  </a:lnTo>
                  <a:lnTo>
                    <a:pt x="18561" y="76503"/>
                  </a:lnTo>
                  <a:lnTo>
                    <a:pt x="17497" y="75133"/>
                  </a:lnTo>
                  <a:lnTo>
                    <a:pt x="16197" y="73678"/>
                  </a:lnTo>
                  <a:lnTo>
                    <a:pt x="14600" y="72094"/>
                  </a:lnTo>
                  <a:lnTo>
                    <a:pt x="13359" y="70724"/>
                  </a:lnTo>
                  <a:lnTo>
                    <a:pt x="12059" y="69311"/>
                  </a:lnTo>
                  <a:lnTo>
                    <a:pt x="10699" y="67855"/>
                  </a:lnTo>
                  <a:lnTo>
                    <a:pt x="9399" y="66271"/>
                  </a:lnTo>
                  <a:lnTo>
                    <a:pt x="8098" y="64645"/>
                  </a:lnTo>
                  <a:lnTo>
                    <a:pt x="6798" y="62846"/>
                  </a:lnTo>
                  <a:lnTo>
                    <a:pt x="5556" y="61006"/>
                  </a:lnTo>
                  <a:lnTo>
                    <a:pt x="4433" y="59079"/>
                  </a:lnTo>
                  <a:lnTo>
                    <a:pt x="3310" y="56981"/>
                  </a:lnTo>
                  <a:lnTo>
                    <a:pt x="2423" y="54798"/>
                  </a:lnTo>
                  <a:lnTo>
                    <a:pt x="1596" y="52486"/>
                  </a:lnTo>
                  <a:lnTo>
                    <a:pt x="945" y="49960"/>
                  </a:lnTo>
                  <a:lnTo>
                    <a:pt x="413" y="47392"/>
                  </a:lnTo>
                  <a:lnTo>
                    <a:pt x="118" y="44609"/>
                  </a:lnTo>
                  <a:lnTo>
                    <a:pt x="0" y="41740"/>
                  </a:lnTo>
                  <a:lnTo>
                    <a:pt x="177" y="38316"/>
                  </a:lnTo>
                  <a:lnTo>
                    <a:pt x="768" y="34933"/>
                  </a:lnTo>
                  <a:lnTo>
                    <a:pt x="1714" y="31680"/>
                  </a:lnTo>
                  <a:lnTo>
                    <a:pt x="3073" y="28597"/>
                  </a:lnTo>
                  <a:lnTo>
                    <a:pt x="4729" y="25515"/>
                  </a:lnTo>
                  <a:lnTo>
                    <a:pt x="6679" y="22561"/>
                  </a:lnTo>
                  <a:lnTo>
                    <a:pt x="8985" y="19778"/>
                  </a:lnTo>
                  <a:lnTo>
                    <a:pt x="11586" y="17124"/>
                  </a:lnTo>
                  <a:lnTo>
                    <a:pt x="14482" y="14598"/>
                  </a:lnTo>
                  <a:lnTo>
                    <a:pt x="17615" y="12286"/>
                  </a:lnTo>
                  <a:lnTo>
                    <a:pt x="20985" y="10103"/>
                  </a:lnTo>
                  <a:lnTo>
                    <a:pt x="24591" y="8091"/>
                  </a:lnTo>
                  <a:lnTo>
                    <a:pt x="28433" y="6293"/>
                  </a:lnTo>
                  <a:lnTo>
                    <a:pt x="32453" y="4709"/>
                  </a:lnTo>
                  <a:lnTo>
                    <a:pt x="36709" y="3296"/>
                  </a:lnTo>
                  <a:lnTo>
                    <a:pt x="41083" y="2140"/>
                  </a:lnTo>
                  <a:lnTo>
                    <a:pt x="45635" y="1284"/>
                  </a:lnTo>
                  <a:lnTo>
                    <a:pt x="50246" y="599"/>
                  </a:lnTo>
                  <a:lnTo>
                    <a:pt x="55093" y="171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1A496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>
              <a:off x="1147762" y="2427288"/>
              <a:ext cx="39688" cy="1015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60000" y="0"/>
                  </a:lnTo>
                  <a:lnTo>
                    <a:pt x="75937" y="754"/>
                  </a:lnTo>
                  <a:lnTo>
                    <a:pt x="90000" y="3396"/>
                  </a:lnTo>
                  <a:lnTo>
                    <a:pt x="102187" y="7169"/>
                  </a:lnTo>
                  <a:lnTo>
                    <a:pt x="112500" y="12075"/>
                  </a:lnTo>
                  <a:lnTo>
                    <a:pt x="118125" y="17735"/>
                  </a:lnTo>
                  <a:lnTo>
                    <a:pt x="120000" y="24150"/>
                  </a:lnTo>
                  <a:lnTo>
                    <a:pt x="120000" y="95849"/>
                  </a:lnTo>
                  <a:lnTo>
                    <a:pt x="118125" y="102641"/>
                  </a:lnTo>
                  <a:lnTo>
                    <a:pt x="112500" y="108301"/>
                  </a:lnTo>
                  <a:lnTo>
                    <a:pt x="102187" y="113207"/>
                  </a:lnTo>
                  <a:lnTo>
                    <a:pt x="90000" y="116981"/>
                  </a:lnTo>
                  <a:lnTo>
                    <a:pt x="75937" y="119245"/>
                  </a:lnTo>
                  <a:lnTo>
                    <a:pt x="60000" y="120000"/>
                  </a:lnTo>
                  <a:lnTo>
                    <a:pt x="44062" y="119245"/>
                  </a:lnTo>
                  <a:lnTo>
                    <a:pt x="29062" y="116981"/>
                  </a:lnTo>
                  <a:lnTo>
                    <a:pt x="17812" y="113207"/>
                  </a:lnTo>
                  <a:lnTo>
                    <a:pt x="7500" y="108301"/>
                  </a:lnTo>
                  <a:lnTo>
                    <a:pt x="1875" y="102641"/>
                  </a:lnTo>
                  <a:lnTo>
                    <a:pt x="0" y="95849"/>
                  </a:lnTo>
                  <a:lnTo>
                    <a:pt x="0" y="24150"/>
                  </a:lnTo>
                  <a:lnTo>
                    <a:pt x="1875" y="17735"/>
                  </a:lnTo>
                  <a:lnTo>
                    <a:pt x="7500" y="12075"/>
                  </a:lnTo>
                  <a:lnTo>
                    <a:pt x="17812" y="7169"/>
                  </a:lnTo>
                  <a:lnTo>
                    <a:pt x="29062" y="3396"/>
                  </a:lnTo>
                  <a:lnTo>
                    <a:pt x="44062" y="754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1A496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Shape 128"/>
            <p:cNvSpPr/>
            <p:nvPr/>
          </p:nvSpPr>
          <p:spPr>
            <a:xfrm>
              <a:off x="917575" y="2487613"/>
              <a:ext cx="71437" cy="936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133" y="0"/>
                  </a:moveTo>
                  <a:lnTo>
                    <a:pt x="43200" y="819"/>
                  </a:lnTo>
                  <a:lnTo>
                    <a:pt x="51200" y="3276"/>
                  </a:lnTo>
                  <a:lnTo>
                    <a:pt x="58666" y="7781"/>
                  </a:lnTo>
                  <a:lnTo>
                    <a:pt x="64000" y="13105"/>
                  </a:lnTo>
                  <a:lnTo>
                    <a:pt x="115200" y="81092"/>
                  </a:lnTo>
                  <a:lnTo>
                    <a:pt x="118933" y="87235"/>
                  </a:lnTo>
                  <a:lnTo>
                    <a:pt x="120000" y="94197"/>
                  </a:lnTo>
                  <a:lnTo>
                    <a:pt x="118933" y="100750"/>
                  </a:lnTo>
                  <a:lnTo>
                    <a:pt x="115200" y="106894"/>
                  </a:lnTo>
                  <a:lnTo>
                    <a:pt x="110400" y="112627"/>
                  </a:lnTo>
                  <a:lnTo>
                    <a:pt x="102933" y="116723"/>
                  </a:lnTo>
                  <a:lnTo>
                    <a:pt x="94933" y="119180"/>
                  </a:lnTo>
                  <a:lnTo>
                    <a:pt x="85866" y="120000"/>
                  </a:lnTo>
                  <a:lnTo>
                    <a:pt x="76800" y="119180"/>
                  </a:lnTo>
                  <a:lnTo>
                    <a:pt x="68800" y="116723"/>
                  </a:lnTo>
                  <a:lnTo>
                    <a:pt x="61866" y="112627"/>
                  </a:lnTo>
                  <a:lnTo>
                    <a:pt x="56000" y="106894"/>
                  </a:lnTo>
                  <a:lnTo>
                    <a:pt x="4800" y="39317"/>
                  </a:lnTo>
                  <a:lnTo>
                    <a:pt x="1600" y="32764"/>
                  </a:lnTo>
                  <a:lnTo>
                    <a:pt x="0" y="25802"/>
                  </a:lnTo>
                  <a:lnTo>
                    <a:pt x="1600" y="19658"/>
                  </a:lnTo>
                  <a:lnTo>
                    <a:pt x="4800" y="13105"/>
                  </a:lnTo>
                  <a:lnTo>
                    <a:pt x="10133" y="8191"/>
                  </a:lnTo>
                  <a:lnTo>
                    <a:pt x="17066" y="3686"/>
                  </a:lnTo>
                  <a:lnTo>
                    <a:pt x="26133" y="819"/>
                  </a:lnTo>
                  <a:lnTo>
                    <a:pt x="34133" y="0"/>
                  </a:lnTo>
                  <a:close/>
                </a:path>
              </a:pathLst>
            </a:custGeom>
            <a:solidFill>
              <a:srgbClr val="1A496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Shape 129"/>
            <p:cNvSpPr/>
            <p:nvPr/>
          </p:nvSpPr>
          <p:spPr>
            <a:xfrm>
              <a:off x="750887" y="2655888"/>
              <a:ext cx="93663" cy="698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033" y="0"/>
                  </a:moveTo>
                  <a:lnTo>
                    <a:pt x="32542" y="1081"/>
                  </a:lnTo>
                  <a:lnTo>
                    <a:pt x="39050" y="4324"/>
                  </a:lnTo>
                  <a:lnTo>
                    <a:pt x="106983" y="55675"/>
                  </a:lnTo>
                  <a:lnTo>
                    <a:pt x="112677" y="61621"/>
                  </a:lnTo>
                  <a:lnTo>
                    <a:pt x="116338" y="68648"/>
                  </a:lnTo>
                  <a:lnTo>
                    <a:pt x="119186" y="76756"/>
                  </a:lnTo>
                  <a:lnTo>
                    <a:pt x="120000" y="85405"/>
                  </a:lnTo>
                  <a:lnTo>
                    <a:pt x="119186" y="94054"/>
                  </a:lnTo>
                  <a:lnTo>
                    <a:pt x="116338" y="102702"/>
                  </a:lnTo>
                  <a:lnTo>
                    <a:pt x="112271" y="110270"/>
                  </a:lnTo>
                  <a:lnTo>
                    <a:pt x="106576" y="115675"/>
                  </a:lnTo>
                  <a:lnTo>
                    <a:pt x="100067" y="118918"/>
                  </a:lnTo>
                  <a:lnTo>
                    <a:pt x="93966" y="120000"/>
                  </a:lnTo>
                  <a:lnTo>
                    <a:pt x="87050" y="118918"/>
                  </a:lnTo>
                  <a:lnTo>
                    <a:pt x="80542" y="115135"/>
                  </a:lnTo>
                  <a:lnTo>
                    <a:pt x="12610" y="63783"/>
                  </a:lnTo>
                  <a:lnTo>
                    <a:pt x="7322" y="58378"/>
                  </a:lnTo>
                  <a:lnTo>
                    <a:pt x="3254" y="50810"/>
                  </a:lnTo>
                  <a:lnTo>
                    <a:pt x="813" y="43243"/>
                  </a:lnTo>
                  <a:lnTo>
                    <a:pt x="0" y="34054"/>
                  </a:lnTo>
                  <a:lnTo>
                    <a:pt x="813" y="24864"/>
                  </a:lnTo>
                  <a:lnTo>
                    <a:pt x="3254" y="16756"/>
                  </a:lnTo>
                  <a:lnTo>
                    <a:pt x="7728" y="9189"/>
                  </a:lnTo>
                  <a:lnTo>
                    <a:pt x="13016" y="4324"/>
                  </a:lnTo>
                  <a:lnTo>
                    <a:pt x="19118" y="1081"/>
                  </a:lnTo>
                  <a:lnTo>
                    <a:pt x="26033" y="0"/>
                  </a:lnTo>
                  <a:close/>
                </a:path>
              </a:pathLst>
            </a:custGeom>
            <a:solidFill>
              <a:srgbClr val="1A496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Shape 130"/>
            <p:cNvSpPr/>
            <p:nvPr/>
          </p:nvSpPr>
          <p:spPr>
            <a:xfrm>
              <a:off x="688975" y="2882900"/>
              <a:ext cx="101599" cy="396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925" y="0"/>
                  </a:moveTo>
                  <a:lnTo>
                    <a:pt x="96074" y="0"/>
                  </a:lnTo>
                  <a:lnTo>
                    <a:pt x="102429" y="2812"/>
                  </a:lnTo>
                  <a:lnTo>
                    <a:pt x="108037" y="8437"/>
                  </a:lnTo>
                  <a:lnTo>
                    <a:pt x="112897" y="16875"/>
                  </a:lnTo>
                  <a:lnTo>
                    <a:pt x="116635" y="30000"/>
                  </a:lnTo>
                  <a:lnTo>
                    <a:pt x="119252" y="44062"/>
                  </a:lnTo>
                  <a:lnTo>
                    <a:pt x="120000" y="60000"/>
                  </a:lnTo>
                  <a:lnTo>
                    <a:pt x="119252" y="75937"/>
                  </a:lnTo>
                  <a:lnTo>
                    <a:pt x="116635" y="89062"/>
                  </a:lnTo>
                  <a:lnTo>
                    <a:pt x="112897" y="102187"/>
                  </a:lnTo>
                  <a:lnTo>
                    <a:pt x="108037" y="110625"/>
                  </a:lnTo>
                  <a:lnTo>
                    <a:pt x="102429" y="118125"/>
                  </a:lnTo>
                  <a:lnTo>
                    <a:pt x="96074" y="120000"/>
                  </a:lnTo>
                  <a:lnTo>
                    <a:pt x="23925" y="120000"/>
                  </a:lnTo>
                  <a:lnTo>
                    <a:pt x="17570" y="118125"/>
                  </a:lnTo>
                  <a:lnTo>
                    <a:pt x="11962" y="110625"/>
                  </a:lnTo>
                  <a:lnTo>
                    <a:pt x="7102" y="102187"/>
                  </a:lnTo>
                  <a:lnTo>
                    <a:pt x="3364" y="89062"/>
                  </a:lnTo>
                  <a:lnTo>
                    <a:pt x="747" y="75937"/>
                  </a:lnTo>
                  <a:lnTo>
                    <a:pt x="0" y="60000"/>
                  </a:lnTo>
                  <a:lnTo>
                    <a:pt x="747" y="44062"/>
                  </a:lnTo>
                  <a:lnTo>
                    <a:pt x="3364" y="30000"/>
                  </a:lnTo>
                  <a:lnTo>
                    <a:pt x="7102" y="16875"/>
                  </a:lnTo>
                  <a:lnTo>
                    <a:pt x="11962" y="8437"/>
                  </a:lnTo>
                  <a:lnTo>
                    <a:pt x="17570" y="2812"/>
                  </a:lnTo>
                  <a:lnTo>
                    <a:pt x="23925" y="0"/>
                  </a:lnTo>
                  <a:close/>
                </a:path>
              </a:pathLst>
            </a:custGeom>
            <a:solidFill>
              <a:srgbClr val="1A496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Shape 131"/>
            <p:cNvSpPr/>
            <p:nvPr/>
          </p:nvSpPr>
          <p:spPr>
            <a:xfrm>
              <a:off x="750887" y="3079750"/>
              <a:ext cx="93663" cy="714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966" y="0"/>
                  </a:moveTo>
                  <a:lnTo>
                    <a:pt x="100474" y="1607"/>
                  </a:lnTo>
                  <a:lnTo>
                    <a:pt x="106576" y="4285"/>
                  </a:lnTo>
                  <a:lnTo>
                    <a:pt x="112271" y="10178"/>
                  </a:lnTo>
                  <a:lnTo>
                    <a:pt x="116338" y="17142"/>
                  </a:lnTo>
                  <a:lnTo>
                    <a:pt x="119186" y="25714"/>
                  </a:lnTo>
                  <a:lnTo>
                    <a:pt x="120000" y="34821"/>
                  </a:lnTo>
                  <a:lnTo>
                    <a:pt x="119186" y="42857"/>
                  </a:lnTo>
                  <a:lnTo>
                    <a:pt x="116338" y="51428"/>
                  </a:lnTo>
                  <a:lnTo>
                    <a:pt x="112271" y="58392"/>
                  </a:lnTo>
                  <a:lnTo>
                    <a:pt x="106983" y="64285"/>
                  </a:lnTo>
                  <a:lnTo>
                    <a:pt x="39050" y="115178"/>
                  </a:lnTo>
                  <a:lnTo>
                    <a:pt x="32949" y="118392"/>
                  </a:lnTo>
                  <a:lnTo>
                    <a:pt x="26033" y="119999"/>
                  </a:lnTo>
                  <a:lnTo>
                    <a:pt x="19118" y="118392"/>
                  </a:lnTo>
                  <a:lnTo>
                    <a:pt x="13016" y="115714"/>
                  </a:lnTo>
                  <a:lnTo>
                    <a:pt x="7728" y="109821"/>
                  </a:lnTo>
                  <a:lnTo>
                    <a:pt x="3254" y="102857"/>
                  </a:lnTo>
                  <a:lnTo>
                    <a:pt x="813" y="94285"/>
                  </a:lnTo>
                  <a:lnTo>
                    <a:pt x="0" y="85178"/>
                  </a:lnTo>
                  <a:lnTo>
                    <a:pt x="813" y="77142"/>
                  </a:lnTo>
                  <a:lnTo>
                    <a:pt x="3254" y="68571"/>
                  </a:lnTo>
                  <a:lnTo>
                    <a:pt x="7322" y="62142"/>
                  </a:lnTo>
                  <a:lnTo>
                    <a:pt x="12610" y="56249"/>
                  </a:lnTo>
                  <a:lnTo>
                    <a:pt x="80542" y="5357"/>
                  </a:lnTo>
                  <a:lnTo>
                    <a:pt x="87457" y="1071"/>
                  </a:lnTo>
                  <a:lnTo>
                    <a:pt x="93966" y="0"/>
                  </a:lnTo>
                  <a:close/>
                </a:path>
              </a:pathLst>
            </a:custGeom>
            <a:solidFill>
              <a:srgbClr val="1A496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Shape 132"/>
            <p:cNvSpPr/>
            <p:nvPr/>
          </p:nvSpPr>
          <p:spPr>
            <a:xfrm>
              <a:off x="1492250" y="3079750"/>
              <a:ext cx="93663" cy="714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033" y="0"/>
                  </a:moveTo>
                  <a:lnTo>
                    <a:pt x="32949" y="1071"/>
                  </a:lnTo>
                  <a:lnTo>
                    <a:pt x="39457" y="5357"/>
                  </a:lnTo>
                  <a:lnTo>
                    <a:pt x="106983" y="56249"/>
                  </a:lnTo>
                  <a:lnTo>
                    <a:pt x="112677" y="62142"/>
                  </a:lnTo>
                  <a:lnTo>
                    <a:pt x="116745" y="68571"/>
                  </a:lnTo>
                  <a:lnTo>
                    <a:pt x="119186" y="77142"/>
                  </a:lnTo>
                  <a:lnTo>
                    <a:pt x="120000" y="85178"/>
                  </a:lnTo>
                  <a:lnTo>
                    <a:pt x="119186" y="94285"/>
                  </a:lnTo>
                  <a:lnTo>
                    <a:pt x="116745" y="102857"/>
                  </a:lnTo>
                  <a:lnTo>
                    <a:pt x="112271" y="109821"/>
                  </a:lnTo>
                  <a:lnTo>
                    <a:pt x="106576" y="115714"/>
                  </a:lnTo>
                  <a:lnTo>
                    <a:pt x="100881" y="118392"/>
                  </a:lnTo>
                  <a:lnTo>
                    <a:pt x="93966" y="119999"/>
                  </a:lnTo>
                  <a:lnTo>
                    <a:pt x="87050" y="118392"/>
                  </a:lnTo>
                  <a:lnTo>
                    <a:pt x="80542" y="115178"/>
                  </a:lnTo>
                  <a:lnTo>
                    <a:pt x="13016" y="64285"/>
                  </a:lnTo>
                  <a:lnTo>
                    <a:pt x="7728" y="58392"/>
                  </a:lnTo>
                  <a:lnTo>
                    <a:pt x="3661" y="51428"/>
                  </a:lnTo>
                  <a:lnTo>
                    <a:pt x="813" y="42857"/>
                  </a:lnTo>
                  <a:lnTo>
                    <a:pt x="0" y="34821"/>
                  </a:lnTo>
                  <a:lnTo>
                    <a:pt x="813" y="25714"/>
                  </a:lnTo>
                  <a:lnTo>
                    <a:pt x="3661" y="17142"/>
                  </a:lnTo>
                  <a:lnTo>
                    <a:pt x="7728" y="10178"/>
                  </a:lnTo>
                  <a:lnTo>
                    <a:pt x="13423" y="4285"/>
                  </a:lnTo>
                  <a:lnTo>
                    <a:pt x="19118" y="1607"/>
                  </a:lnTo>
                  <a:lnTo>
                    <a:pt x="26033" y="0"/>
                  </a:lnTo>
                  <a:close/>
                </a:path>
              </a:pathLst>
            </a:custGeom>
            <a:solidFill>
              <a:srgbClr val="1A496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>
              <a:off x="1544637" y="2882900"/>
              <a:ext cx="101599" cy="396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925" y="0"/>
                  </a:moveTo>
                  <a:lnTo>
                    <a:pt x="96074" y="0"/>
                  </a:lnTo>
                  <a:lnTo>
                    <a:pt x="102429" y="2812"/>
                  </a:lnTo>
                  <a:lnTo>
                    <a:pt x="108037" y="8437"/>
                  </a:lnTo>
                  <a:lnTo>
                    <a:pt x="112897" y="16875"/>
                  </a:lnTo>
                  <a:lnTo>
                    <a:pt x="116261" y="30000"/>
                  </a:lnTo>
                  <a:lnTo>
                    <a:pt x="119252" y="44062"/>
                  </a:lnTo>
                  <a:lnTo>
                    <a:pt x="120000" y="60000"/>
                  </a:lnTo>
                  <a:lnTo>
                    <a:pt x="119252" y="75937"/>
                  </a:lnTo>
                  <a:lnTo>
                    <a:pt x="116261" y="89062"/>
                  </a:lnTo>
                  <a:lnTo>
                    <a:pt x="112897" y="102187"/>
                  </a:lnTo>
                  <a:lnTo>
                    <a:pt x="108037" y="110625"/>
                  </a:lnTo>
                  <a:lnTo>
                    <a:pt x="102429" y="118125"/>
                  </a:lnTo>
                  <a:lnTo>
                    <a:pt x="96074" y="120000"/>
                  </a:lnTo>
                  <a:lnTo>
                    <a:pt x="23925" y="120000"/>
                  </a:lnTo>
                  <a:lnTo>
                    <a:pt x="17570" y="118125"/>
                  </a:lnTo>
                  <a:lnTo>
                    <a:pt x="11588" y="110625"/>
                  </a:lnTo>
                  <a:lnTo>
                    <a:pt x="7102" y="102187"/>
                  </a:lnTo>
                  <a:lnTo>
                    <a:pt x="2990" y="89062"/>
                  </a:lnTo>
                  <a:lnTo>
                    <a:pt x="747" y="75937"/>
                  </a:lnTo>
                  <a:lnTo>
                    <a:pt x="0" y="60000"/>
                  </a:lnTo>
                  <a:lnTo>
                    <a:pt x="747" y="44062"/>
                  </a:lnTo>
                  <a:lnTo>
                    <a:pt x="2990" y="30000"/>
                  </a:lnTo>
                  <a:lnTo>
                    <a:pt x="7102" y="16875"/>
                  </a:lnTo>
                  <a:lnTo>
                    <a:pt x="11588" y="8437"/>
                  </a:lnTo>
                  <a:lnTo>
                    <a:pt x="17570" y="2812"/>
                  </a:lnTo>
                  <a:lnTo>
                    <a:pt x="23925" y="0"/>
                  </a:lnTo>
                  <a:close/>
                </a:path>
              </a:pathLst>
            </a:custGeom>
            <a:solidFill>
              <a:srgbClr val="1A496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Shape 134"/>
            <p:cNvSpPr/>
            <p:nvPr/>
          </p:nvSpPr>
          <p:spPr>
            <a:xfrm>
              <a:off x="1492250" y="2655888"/>
              <a:ext cx="93663" cy="698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966" y="0"/>
                  </a:moveTo>
                  <a:lnTo>
                    <a:pt x="100881" y="1081"/>
                  </a:lnTo>
                  <a:lnTo>
                    <a:pt x="106576" y="4324"/>
                  </a:lnTo>
                  <a:lnTo>
                    <a:pt x="112271" y="9189"/>
                  </a:lnTo>
                  <a:lnTo>
                    <a:pt x="116745" y="16756"/>
                  </a:lnTo>
                  <a:lnTo>
                    <a:pt x="119186" y="24864"/>
                  </a:lnTo>
                  <a:lnTo>
                    <a:pt x="120000" y="34054"/>
                  </a:lnTo>
                  <a:lnTo>
                    <a:pt x="119186" y="43243"/>
                  </a:lnTo>
                  <a:lnTo>
                    <a:pt x="116745" y="50810"/>
                  </a:lnTo>
                  <a:lnTo>
                    <a:pt x="112677" y="58378"/>
                  </a:lnTo>
                  <a:lnTo>
                    <a:pt x="106983" y="63783"/>
                  </a:lnTo>
                  <a:lnTo>
                    <a:pt x="39457" y="115135"/>
                  </a:lnTo>
                  <a:lnTo>
                    <a:pt x="32949" y="118918"/>
                  </a:lnTo>
                  <a:lnTo>
                    <a:pt x="26033" y="120000"/>
                  </a:lnTo>
                  <a:lnTo>
                    <a:pt x="19525" y="118918"/>
                  </a:lnTo>
                  <a:lnTo>
                    <a:pt x="13423" y="115675"/>
                  </a:lnTo>
                  <a:lnTo>
                    <a:pt x="7728" y="110270"/>
                  </a:lnTo>
                  <a:lnTo>
                    <a:pt x="3661" y="102702"/>
                  </a:lnTo>
                  <a:lnTo>
                    <a:pt x="813" y="94054"/>
                  </a:lnTo>
                  <a:lnTo>
                    <a:pt x="0" y="85405"/>
                  </a:lnTo>
                  <a:lnTo>
                    <a:pt x="813" y="76756"/>
                  </a:lnTo>
                  <a:lnTo>
                    <a:pt x="3661" y="68648"/>
                  </a:lnTo>
                  <a:lnTo>
                    <a:pt x="7728" y="61621"/>
                  </a:lnTo>
                  <a:lnTo>
                    <a:pt x="13016" y="55675"/>
                  </a:lnTo>
                  <a:lnTo>
                    <a:pt x="80542" y="4324"/>
                  </a:lnTo>
                  <a:lnTo>
                    <a:pt x="87457" y="1081"/>
                  </a:lnTo>
                  <a:lnTo>
                    <a:pt x="93966" y="0"/>
                  </a:lnTo>
                  <a:close/>
                </a:path>
              </a:pathLst>
            </a:custGeom>
            <a:solidFill>
              <a:srgbClr val="1A496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Shape 135"/>
            <p:cNvSpPr/>
            <p:nvPr/>
          </p:nvSpPr>
          <p:spPr>
            <a:xfrm>
              <a:off x="1346200" y="2487613"/>
              <a:ext cx="71437" cy="936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178" y="0"/>
                  </a:moveTo>
                  <a:lnTo>
                    <a:pt x="94285" y="821"/>
                  </a:lnTo>
                  <a:lnTo>
                    <a:pt x="102857" y="3698"/>
                  </a:lnTo>
                  <a:lnTo>
                    <a:pt x="110357" y="8219"/>
                  </a:lnTo>
                  <a:lnTo>
                    <a:pt x="115714" y="13150"/>
                  </a:lnTo>
                  <a:lnTo>
                    <a:pt x="118928" y="19726"/>
                  </a:lnTo>
                  <a:lnTo>
                    <a:pt x="119999" y="25890"/>
                  </a:lnTo>
                  <a:lnTo>
                    <a:pt x="118928" y="32876"/>
                  </a:lnTo>
                  <a:lnTo>
                    <a:pt x="115714" y="39452"/>
                  </a:lnTo>
                  <a:lnTo>
                    <a:pt x="64285" y="107260"/>
                  </a:lnTo>
                  <a:lnTo>
                    <a:pt x="58392" y="113013"/>
                  </a:lnTo>
                  <a:lnTo>
                    <a:pt x="50892" y="117123"/>
                  </a:lnTo>
                  <a:lnTo>
                    <a:pt x="43392" y="119178"/>
                  </a:lnTo>
                  <a:lnTo>
                    <a:pt x="34285" y="119999"/>
                  </a:lnTo>
                  <a:lnTo>
                    <a:pt x="25714" y="119178"/>
                  </a:lnTo>
                  <a:lnTo>
                    <a:pt x="17678" y="116712"/>
                  </a:lnTo>
                  <a:lnTo>
                    <a:pt x="9642" y="112602"/>
                  </a:lnTo>
                  <a:lnTo>
                    <a:pt x="4285" y="107260"/>
                  </a:lnTo>
                  <a:lnTo>
                    <a:pt x="1071" y="101095"/>
                  </a:lnTo>
                  <a:lnTo>
                    <a:pt x="0" y="94520"/>
                  </a:lnTo>
                  <a:lnTo>
                    <a:pt x="1071" y="87534"/>
                  </a:lnTo>
                  <a:lnTo>
                    <a:pt x="4285" y="81369"/>
                  </a:lnTo>
                  <a:lnTo>
                    <a:pt x="56249" y="13150"/>
                  </a:lnTo>
                  <a:lnTo>
                    <a:pt x="61607" y="7808"/>
                  </a:lnTo>
                  <a:lnTo>
                    <a:pt x="69107" y="3287"/>
                  </a:lnTo>
                  <a:lnTo>
                    <a:pt x="77142" y="821"/>
                  </a:lnTo>
                  <a:lnTo>
                    <a:pt x="85178" y="0"/>
                  </a:lnTo>
                  <a:close/>
                </a:path>
              </a:pathLst>
            </a:custGeom>
            <a:solidFill>
              <a:srgbClr val="1A496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Shape 136"/>
            <p:cNvSpPr/>
            <p:nvPr/>
          </p:nvSpPr>
          <p:spPr>
            <a:xfrm>
              <a:off x="1119187" y="2732088"/>
              <a:ext cx="96838" cy="3159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72077" y="241"/>
                  </a:lnTo>
                  <a:lnTo>
                    <a:pt x="82987" y="846"/>
                  </a:lnTo>
                  <a:lnTo>
                    <a:pt x="92727" y="2056"/>
                  </a:lnTo>
                  <a:lnTo>
                    <a:pt x="100909" y="3629"/>
                  </a:lnTo>
                  <a:lnTo>
                    <a:pt x="107922" y="5685"/>
                  </a:lnTo>
                  <a:lnTo>
                    <a:pt x="112987" y="8104"/>
                  </a:lnTo>
                  <a:lnTo>
                    <a:pt x="117272" y="11008"/>
                  </a:lnTo>
                  <a:lnTo>
                    <a:pt x="119220" y="14395"/>
                  </a:lnTo>
                  <a:lnTo>
                    <a:pt x="120000" y="18145"/>
                  </a:lnTo>
                  <a:lnTo>
                    <a:pt x="120000" y="45362"/>
                  </a:lnTo>
                  <a:lnTo>
                    <a:pt x="119610" y="48991"/>
                  </a:lnTo>
                  <a:lnTo>
                    <a:pt x="118441" y="52620"/>
                  </a:lnTo>
                  <a:lnTo>
                    <a:pt x="117272" y="56491"/>
                  </a:lnTo>
                  <a:lnTo>
                    <a:pt x="93506" y="111290"/>
                  </a:lnTo>
                  <a:lnTo>
                    <a:pt x="91948" y="113951"/>
                  </a:lnTo>
                  <a:lnTo>
                    <a:pt x="88831" y="116129"/>
                  </a:lnTo>
                  <a:lnTo>
                    <a:pt x="85324" y="117580"/>
                  </a:lnTo>
                  <a:lnTo>
                    <a:pt x="80259" y="118790"/>
                  </a:lnTo>
                  <a:lnTo>
                    <a:pt x="74805" y="119516"/>
                  </a:lnTo>
                  <a:lnTo>
                    <a:pt x="67792" y="119879"/>
                  </a:lnTo>
                  <a:lnTo>
                    <a:pt x="60000" y="120000"/>
                  </a:lnTo>
                  <a:lnTo>
                    <a:pt x="52207" y="119879"/>
                  </a:lnTo>
                  <a:lnTo>
                    <a:pt x="45194" y="119516"/>
                  </a:lnTo>
                  <a:lnTo>
                    <a:pt x="39740" y="118790"/>
                  </a:lnTo>
                  <a:lnTo>
                    <a:pt x="34675" y="117580"/>
                  </a:lnTo>
                  <a:lnTo>
                    <a:pt x="30779" y="116129"/>
                  </a:lnTo>
                  <a:lnTo>
                    <a:pt x="28051" y="113951"/>
                  </a:lnTo>
                  <a:lnTo>
                    <a:pt x="26493" y="111290"/>
                  </a:lnTo>
                  <a:lnTo>
                    <a:pt x="2727" y="56491"/>
                  </a:lnTo>
                  <a:lnTo>
                    <a:pt x="1558" y="52620"/>
                  </a:lnTo>
                  <a:lnTo>
                    <a:pt x="389" y="48991"/>
                  </a:lnTo>
                  <a:lnTo>
                    <a:pt x="0" y="45362"/>
                  </a:lnTo>
                  <a:lnTo>
                    <a:pt x="0" y="18145"/>
                  </a:lnTo>
                  <a:lnTo>
                    <a:pt x="779" y="14395"/>
                  </a:lnTo>
                  <a:lnTo>
                    <a:pt x="2727" y="11008"/>
                  </a:lnTo>
                  <a:lnTo>
                    <a:pt x="7012" y="8104"/>
                  </a:lnTo>
                  <a:lnTo>
                    <a:pt x="12077" y="5685"/>
                  </a:lnTo>
                  <a:lnTo>
                    <a:pt x="19090" y="3629"/>
                  </a:lnTo>
                  <a:lnTo>
                    <a:pt x="27272" y="2056"/>
                  </a:lnTo>
                  <a:lnTo>
                    <a:pt x="37012" y="846"/>
                  </a:lnTo>
                  <a:lnTo>
                    <a:pt x="47532" y="241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1A496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Shape 137"/>
            <p:cNvSpPr/>
            <p:nvPr/>
          </p:nvSpPr>
          <p:spPr>
            <a:xfrm>
              <a:off x="1116012" y="3087688"/>
              <a:ext cx="103188" cy="1015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186" y="0"/>
                  </a:moveTo>
                  <a:lnTo>
                    <a:pt x="72149" y="1504"/>
                  </a:lnTo>
                  <a:lnTo>
                    <a:pt x="83364" y="5266"/>
                  </a:lnTo>
                  <a:lnTo>
                    <a:pt x="93457" y="10532"/>
                  </a:lnTo>
                  <a:lnTo>
                    <a:pt x="102429" y="17680"/>
                  </a:lnTo>
                  <a:lnTo>
                    <a:pt x="109906" y="26708"/>
                  </a:lnTo>
                  <a:lnTo>
                    <a:pt x="115514" y="36865"/>
                  </a:lnTo>
                  <a:lnTo>
                    <a:pt x="118878" y="48150"/>
                  </a:lnTo>
                  <a:lnTo>
                    <a:pt x="120000" y="59811"/>
                  </a:lnTo>
                  <a:lnTo>
                    <a:pt x="118878" y="72225"/>
                  </a:lnTo>
                  <a:lnTo>
                    <a:pt x="115514" y="83510"/>
                  </a:lnTo>
                  <a:lnTo>
                    <a:pt x="109906" y="93667"/>
                  </a:lnTo>
                  <a:lnTo>
                    <a:pt x="102429" y="102319"/>
                  </a:lnTo>
                  <a:lnTo>
                    <a:pt x="93457" y="109843"/>
                  </a:lnTo>
                  <a:lnTo>
                    <a:pt x="83364" y="115109"/>
                  </a:lnTo>
                  <a:lnTo>
                    <a:pt x="72149" y="118871"/>
                  </a:lnTo>
                  <a:lnTo>
                    <a:pt x="60186" y="120000"/>
                  </a:lnTo>
                  <a:lnTo>
                    <a:pt x="47850" y="118871"/>
                  </a:lnTo>
                  <a:lnTo>
                    <a:pt x="37009" y="115109"/>
                  </a:lnTo>
                  <a:lnTo>
                    <a:pt x="26915" y="109843"/>
                  </a:lnTo>
                  <a:lnTo>
                    <a:pt x="17943" y="102319"/>
                  </a:lnTo>
                  <a:lnTo>
                    <a:pt x="10467" y="93667"/>
                  </a:lnTo>
                  <a:lnTo>
                    <a:pt x="4859" y="83510"/>
                  </a:lnTo>
                  <a:lnTo>
                    <a:pt x="1495" y="72225"/>
                  </a:lnTo>
                  <a:lnTo>
                    <a:pt x="0" y="59811"/>
                  </a:lnTo>
                  <a:lnTo>
                    <a:pt x="1495" y="48150"/>
                  </a:lnTo>
                  <a:lnTo>
                    <a:pt x="4859" y="36865"/>
                  </a:lnTo>
                  <a:lnTo>
                    <a:pt x="10467" y="26708"/>
                  </a:lnTo>
                  <a:lnTo>
                    <a:pt x="17943" y="17680"/>
                  </a:lnTo>
                  <a:lnTo>
                    <a:pt x="26915" y="10532"/>
                  </a:lnTo>
                  <a:lnTo>
                    <a:pt x="37009" y="5266"/>
                  </a:lnTo>
                  <a:lnTo>
                    <a:pt x="47850" y="1504"/>
                  </a:lnTo>
                  <a:lnTo>
                    <a:pt x="60186" y="0"/>
                  </a:lnTo>
                  <a:close/>
                </a:path>
              </a:pathLst>
            </a:custGeom>
            <a:solidFill>
              <a:srgbClr val="1A496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Freeform 32"/>
          <p:cNvSpPr>
            <a:spLocks noEditPoints="1"/>
          </p:cNvSpPr>
          <p:nvPr/>
        </p:nvSpPr>
        <p:spPr bwMode="auto">
          <a:xfrm>
            <a:off x="528536" y="1636562"/>
            <a:ext cx="1152525" cy="1571625"/>
          </a:xfrm>
          <a:custGeom>
            <a:avLst/>
            <a:gdLst>
              <a:gd name="T0" fmla="*/ 256 w 726"/>
              <a:gd name="T1" fmla="*/ 110 h 990"/>
              <a:gd name="T2" fmla="*/ 242 w 726"/>
              <a:gd name="T3" fmla="*/ 141 h 990"/>
              <a:gd name="T4" fmla="*/ 222 w 726"/>
              <a:gd name="T5" fmla="*/ 169 h 990"/>
              <a:gd name="T6" fmla="*/ 194 w 726"/>
              <a:gd name="T7" fmla="*/ 191 h 990"/>
              <a:gd name="T8" fmla="*/ 156 w 726"/>
              <a:gd name="T9" fmla="*/ 204 h 990"/>
              <a:gd name="T10" fmla="*/ 102 w 726"/>
              <a:gd name="T11" fmla="*/ 209 h 990"/>
              <a:gd name="T12" fmla="*/ 215 w 726"/>
              <a:gd name="T13" fmla="*/ 313 h 990"/>
              <a:gd name="T14" fmla="*/ 360 w 726"/>
              <a:gd name="T15" fmla="*/ 911 h 990"/>
              <a:gd name="T16" fmla="*/ 262 w 726"/>
              <a:gd name="T17" fmla="*/ 93 h 990"/>
              <a:gd name="T18" fmla="*/ 421 w 726"/>
              <a:gd name="T19" fmla="*/ 1 h 990"/>
              <a:gd name="T20" fmla="*/ 442 w 726"/>
              <a:gd name="T21" fmla="*/ 7 h 990"/>
              <a:gd name="T22" fmla="*/ 452 w 726"/>
              <a:gd name="T23" fmla="*/ 17 h 990"/>
              <a:gd name="T24" fmla="*/ 454 w 726"/>
              <a:gd name="T25" fmla="*/ 23 h 990"/>
              <a:gd name="T26" fmla="*/ 455 w 726"/>
              <a:gd name="T27" fmla="*/ 284 h 990"/>
              <a:gd name="T28" fmla="*/ 726 w 726"/>
              <a:gd name="T29" fmla="*/ 988 h 990"/>
              <a:gd name="T30" fmla="*/ 413 w 726"/>
              <a:gd name="T31" fmla="*/ 989 h 990"/>
              <a:gd name="T32" fmla="*/ 413 w 726"/>
              <a:gd name="T33" fmla="*/ 989 h 990"/>
              <a:gd name="T34" fmla="*/ 361 w 726"/>
              <a:gd name="T35" fmla="*/ 990 h 990"/>
              <a:gd name="T36" fmla="*/ 299 w 726"/>
              <a:gd name="T37" fmla="*/ 990 h 990"/>
              <a:gd name="T38" fmla="*/ 234 w 726"/>
              <a:gd name="T39" fmla="*/ 990 h 990"/>
              <a:gd name="T40" fmla="*/ 190 w 726"/>
              <a:gd name="T41" fmla="*/ 988 h 990"/>
              <a:gd name="T42" fmla="*/ 165 w 726"/>
              <a:gd name="T43" fmla="*/ 979 h 990"/>
              <a:gd name="T44" fmla="*/ 152 w 726"/>
              <a:gd name="T45" fmla="*/ 966 h 990"/>
              <a:gd name="T46" fmla="*/ 145 w 726"/>
              <a:gd name="T47" fmla="*/ 952 h 990"/>
              <a:gd name="T48" fmla="*/ 143 w 726"/>
              <a:gd name="T49" fmla="*/ 943 h 990"/>
              <a:gd name="T50" fmla="*/ 141 w 726"/>
              <a:gd name="T51" fmla="*/ 394 h 990"/>
              <a:gd name="T52" fmla="*/ 48 w 726"/>
              <a:gd name="T53" fmla="*/ 393 h 990"/>
              <a:gd name="T54" fmla="*/ 22 w 726"/>
              <a:gd name="T55" fmla="*/ 386 h 990"/>
              <a:gd name="T56" fmla="*/ 9 w 726"/>
              <a:gd name="T57" fmla="*/ 373 h 990"/>
              <a:gd name="T58" fmla="*/ 2 w 726"/>
              <a:gd name="T59" fmla="*/ 360 h 990"/>
              <a:gd name="T60" fmla="*/ 0 w 726"/>
              <a:gd name="T61" fmla="*/ 351 h 990"/>
              <a:gd name="T62" fmla="*/ 0 w 726"/>
              <a:gd name="T63" fmla="*/ 161 h 990"/>
              <a:gd name="T64" fmla="*/ 8 w 726"/>
              <a:gd name="T65" fmla="*/ 132 h 990"/>
              <a:gd name="T66" fmla="*/ 23 w 726"/>
              <a:gd name="T67" fmla="*/ 114 h 990"/>
              <a:gd name="T68" fmla="*/ 41 w 726"/>
              <a:gd name="T69" fmla="*/ 105 h 990"/>
              <a:gd name="T70" fmla="*/ 53 w 726"/>
              <a:gd name="T71" fmla="*/ 102 h 990"/>
              <a:gd name="T72" fmla="*/ 88 w 726"/>
              <a:gd name="T73" fmla="*/ 91 h 990"/>
              <a:gd name="T74" fmla="*/ 144 w 726"/>
              <a:gd name="T75" fmla="*/ 66 h 990"/>
              <a:gd name="T76" fmla="*/ 183 w 726"/>
              <a:gd name="T77" fmla="*/ 39 h 990"/>
              <a:gd name="T78" fmla="*/ 205 w 726"/>
              <a:gd name="T79" fmla="*/ 17 h 990"/>
              <a:gd name="T80" fmla="*/ 217 w 726"/>
              <a:gd name="T81" fmla="*/ 2 h 990"/>
              <a:gd name="T82" fmla="*/ 223 w 726"/>
              <a:gd name="T83" fmla="*/ 0 h 990"/>
              <a:gd name="T84" fmla="*/ 249 w 726"/>
              <a:gd name="T85" fmla="*/ 0 h 990"/>
              <a:gd name="T86" fmla="*/ 290 w 726"/>
              <a:gd name="T87" fmla="*/ 0 h 990"/>
              <a:gd name="T88" fmla="*/ 335 w 726"/>
              <a:gd name="T89" fmla="*/ 0 h 990"/>
              <a:gd name="T90" fmla="*/ 375 w 726"/>
              <a:gd name="T91" fmla="*/ 0 h 990"/>
              <a:gd name="T92" fmla="*/ 400 w 726"/>
              <a:gd name="T93" fmla="*/ 0 h 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26" h="990">
                <a:moveTo>
                  <a:pt x="262" y="93"/>
                </a:moveTo>
                <a:lnTo>
                  <a:pt x="256" y="110"/>
                </a:lnTo>
                <a:lnTo>
                  <a:pt x="249" y="126"/>
                </a:lnTo>
                <a:lnTo>
                  <a:pt x="242" y="141"/>
                </a:lnTo>
                <a:lnTo>
                  <a:pt x="232" y="155"/>
                </a:lnTo>
                <a:lnTo>
                  <a:pt x="222" y="169"/>
                </a:lnTo>
                <a:lnTo>
                  <a:pt x="210" y="180"/>
                </a:lnTo>
                <a:lnTo>
                  <a:pt x="194" y="191"/>
                </a:lnTo>
                <a:lnTo>
                  <a:pt x="176" y="198"/>
                </a:lnTo>
                <a:lnTo>
                  <a:pt x="156" y="204"/>
                </a:lnTo>
                <a:lnTo>
                  <a:pt x="131" y="208"/>
                </a:lnTo>
                <a:lnTo>
                  <a:pt x="102" y="209"/>
                </a:lnTo>
                <a:lnTo>
                  <a:pt x="102" y="313"/>
                </a:lnTo>
                <a:lnTo>
                  <a:pt x="215" y="313"/>
                </a:lnTo>
                <a:lnTo>
                  <a:pt x="215" y="911"/>
                </a:lnTo>
                <a:lnTo>
                  <a:pt x="360" y="911"/>
                </a:lnTo>
                <a:lnTo>
                  <a:pt x="360" y="93"/>
                </a:lnTo>
                <a:lnTo>
                  <a:pt x="262" y="93"/>
                </a:lnTo>
                <a:close/>
                <a:moveTo>
                  <a:pt x="403" y="0"/>
                </a:moveTo>
                <a:lnTo>
                  <a:pt x="421" y="1"/>
                </a:lnTo>
                <a:lnTo>
                  <a:pt x="433" y="3"/>
                </a:lnTo>
                <a:lnTo>
                  <a:pt x="442" y="7"/>
                </a:lnTo>
                <a:lnTo>
                  <a:pt x="448" y="11"/>
                </a:lnTo>
                <a:lnTo>
                  <a:pt x="452" y="17"/>
                </a:lnTo>
                <a:lnTo>
                  <a:pt x="453" y="21"/>
                </a:lnTo>
                <a:lnTo>
                  <a:pt x="454" y="23"/>
                </a:lnTo>
                <a:lnTo>
                  <a:pt x="454" y="24"/>
                </a:lnTo>
                <a:lnTo>
                  <a:pt x="455" y="284"/>
                </a:lnTo>
                <a:lnTo>
                  <a:pt x="726" y="284"/>
                </a:lnTo>
                <a:lnTo>
                  <a:pt x="726" y="988"/>
                </a:lnTo>
                <a:lnTo>
                  <a:pt x="414" y="989"/>
                </a:lnTo>
                <a:lnTo>
                  <a:pt x="413" y="989"/>
                </a:lnTo>
                <a:lnTo>
                  <a:pt x="413" y="989"/>
                </a:lnTo>
                <a:lnTo>
                  <a:pt x="413" y="989"/>
                </a:lnTo>
                <a:lnTo>
                  <a:pt x="361" y="990"/>
                </a:lnTo>
                <a:lnTo>
                  <a:pt x="361" y="990"/>
                </a:lnTo>
                <a:lnTo>
                  <a:pt x="331" y="990"/>
                </a:lnTo>
                <a:lnTo>
                  <a:pt x="299" y="990"/>
                </a:lnTo>
                <a:lnTo>
                  <a:pt x="266" y="990"/>
                </a:lnTo>
                <a:lnTo>
                  <a:pt x="234" y="990"/>
                </a:lnTo>
                <a:lnTo>
                  <a:pt x="209" y="990"/>
                </a:lnTo>
                <a:lnTo>
                  <a:pt x="190" y="988"/>
                </a:lnTo>
                <a:lnTo>
                  <a:pt x="176" y="985"/>
                </a:lnTo>
                <a:lnTo>
                  <a:pt x="165" y="979"/>
                </a:lnTo>
                <a:lnTo>
                  <a:pt x="157" y="973"/>
                </a:lnTo>
                <a:lnTo>
                  <a:pt x="152" y="966"/>
                </a:lnTo>
                <a:lnTo>
                  <a:pt x="147" y="959"/>
                </a:lnTo>
                <a:lnTo>
                  <a:pt x="145" y="952"/>
                </a:lnTo>
                <a:lnTo>
                  <a:pt x="144" y="947"/>
                </a:lnTo>
                <a:lnTo>
                  <a:pt x="143" y="943"/>
                </a:lnTo>
                <a:lnTo>
                  <a:pt x="143" y="942"/>
                </a:lnTo>
                <a:lnTo>
                  <a:pt x="141" y="394"/>
                </a:lnTo>
                <a:lnTo>
                  <a:pt x="66" y="394"/>
                </a:lnTo>
                <a:lnTo>
                  <a:pt x="48" y="393"/>
                </a:lnTo>
                <a:lnTo>
                  <a:pt x="33" y="390"/>
                </a:lnTo>
                <a:lnTo>
                  <a:pt x="22" y="386"/>
                </a:lnTo>
                <a:lnTo>
                  <a:pt x="14" y="379"/>
                </a:lnTo>
                <a:lnTo>
                  <a:pt x="9" y="373"/>
                </a:lnTo>
                <a:lnTo>
                  <a:pt x="4" y="366"/>
                </a:lnTo>
                <a:lnTo>
                  <a:pt x="2" y="360"/>
                </a:lnTo>
                <a:lnTo>
                  <a:pt x="0" y="354"/>
                </a:lnTo>
                <a:lnTo>
                  <a:pt x="0" y="351"/>
                </a:lnTo>
                <a:lnTo>
                  <a:pt x="0" y="350"/>
                </a:lnTo>
                <a:lnTo>
                  <a:pt x="0" y="161"/>
                </a:lnTo>
                <a:lnTo>
                  <a:pt x="2" y="144"/>
                </a:lnTo>
                <a:lnTo>
                  <a:pt x="8" y="132"/>
                </a:lnTo>
                <a:lnTo>
                  <a:pt x="15" y="121"/>
                </a:lnTo>
                <a:lnTo>
                  <a:pt x="23" y="114"/>
                </a:lnTo>
                <a:lnTo>
                  <a:pt x="32" y="109"/>
                </a:lnTo>
                <a:lnTo>
                  <a:pt x="41" y="105"/>
                </a:lnTo>
                <a:lnTo>
                  <a:pt x="48" y="103"/>
                </a:lnTo>
                <a:lnTo>
                  <a:pt x="53" y="102"/>
                </a:lnTo>
                <a:lnTo>
                  <a:pt x="54" y="102"/>
                </a:lnTo>
                <a:lnTo>
                  <a:pt x="88" y="91"/>
                </a:lnTo>
                <a:lnTo>
                  <a:pt x="118" y="79"/>
                </a:lnTo>
                <a:lnTo>
                  <a:pt x="144" y="66"/>
                </a:lnTo>
                <a:lnTo>
                  <a:pt x="165" y="53"/>
                </a:lnTo>
                <a:lnTo>
                  <a:pt x="183" y="39"/>
                </a:lnTo>
                <a:lnTo>
                  <a:pt x="196" y="27"/>
                </a:lnTo>
                <a:lnTo>
                  <a:pt x="205" y="17"/>
                </a:lnTo>
                <a:lnTo>
                  <a:pt x="213" y="7"/>
                </a:lnTo>
                <a:lnTo>
                  <a:pt x="217" y="2"/>
                </a:lnTo>
                <a:lnTo>
                  <a:pt x="218" y="0"/>
                </a:lnTo>
                <a:lnTo>
                  <a:pt x="223" y="0"/>
                </a:lnTo>
                <a:lnTo>
                  <a:pt x="233" y="0"/>
                </a:lnTo>
                <a:lnTo>
                  <a:pt x="249" y="0"/>
                </a:lnTo>
                <a:lnTo>
                  <a:pt x="269" y="0"/>
                </a:lnTo>
                <a:lnTo>
                  <a:pt x="290" y="0"/>
                </a:lnTo>
                <a:lnTo>
                  <a:pt x="313" y="0"/>
                </a:lnTo>
                <a:lnTo>
                  <a:pt x="335" y="0"/>
                </a:lnTo>
                <a:lnTo>
                  <a:pt x="357" y="0"/>
                </a:lnTo>
                <a:lnTo>
                  <a:pt x="375" y="0"/>
                </a:lnTo>
                <a:lnTo>
                  <a:pt x="390" y="0"/>
                </a:lnTo>
                <a:lnTo>
                  <a:pt x="400" y="0"/>
                </a:lnTo>
                <a:lnTo>
                  <a:pt x="40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 33"/>
          <p:cNvSpPr>
            <a:spLocks noEditPoints="1"/>
          </p:cNvSpPr>
          <p:nvPr/>
        </p:nvSpPr>
        <p:spPr bwMode="auto">
          <a:xfrm>
            <a:off x="632921" y="3738538"/>
            <a:ext cx="1165225" cy="1562100"/>
          </a:xfrm>
          <a:custGeom>
            <a:avLst/>
            <a:gdLst>
              <a:gd name="T0" fmla="*/ 232 w 734"/>
              <a:gd name="T1" fmla="*/ 109 h 984"/>
              <a:gd name="T2" fmla="*/ 157 w 734"/>
              <a:gd name="T3" fmla="*/ 152 h 984"/>
              <a:gd name="T4" fmla="*/ 118 w 734"/>
              <a:gd name="T5" fmla="*/ 229 h 984"/>
              <a:gd name="T6" fmla="*/ 110 w 734"/>
              <a:gd name="T7" fmla="*/ 373 h 984"/>
              <a:gd name="T8" fmla="*/ 231 w 734"/>
              <a:gd name="T9" fmla="*/ 267 h 984"/>
              <a:gd name="T10" fmla="*/ 253 w 734"/>
              <a:gd name="T11" fmla="*/ 225 h 984"/>
              <a:gd name="T12" fmla="*/ 295 w 734"/>
              <a:gd name="T13" fmla="*/ 213 h 984"/>
              <a:gd name="T14" fmla="*/ 335 w 734"/>
              <a:gd name="T15" fmla="*/ 222 h 984"/>
              <a:gd name="T16" fmla="*/ 356 w 734"/>
              <a:gd name="T17" fmla="*/ 258 h 984"/>
              <a:gd name="T18" fmla="*/ 360 w 734"/>
              <a:gd name="T19" fmla="*/ 338 h 984"/>
              <a:gd name="T20" fmla="*/ 329 w 734"/>
              <a:gd name="T21" fmla="*/ 428 h 984"/>
              <a:gd name="T22" fmla="*/ 277 w 734"/>
              <a:gd name="T23" fmla="*/ 502 h 984"/>
              <a:gd name="T24" fmla="*/ 214 w 734"/>
              <a:gd name="T25" fmla="*/ 569 h 984"/>
              <a:gd name="T26" fmla="*/ 157 w 734"/>
              <a:gd name="T27" fmla="*/ 639 h 984"/>
              <a:gd name="T28" fmla="*/ 119 w 734"/>
              <a:gd name="T29" fmla="*/ 724 h 984"/>
              <a:gd name="T30" fmla="*/ 110 w 734"/>
              <a:gd name="T31" fmla="*/ 890 h 984"/>
              <a:gd name="T32" fmla="*/ 237 w 734"/>
              <a:gd name="T33" fmla="*/ 779 h 984"/>
              <a:gd name="T34" fmla="*/ 248 w 734"/>
              <a:gd name="T35" fmla="*/ 713 h 984"/>
              <a:gd name="T36" fmla="*/ 291 w 734"/>
              <a:gd name="T37" fmla="*/ 650 h 984"/>
              <a:gd name="T38" fmla="*/ 353 w 734"/>
              <a:gd name="T39" fmla="*/ 582 h 984"/>
              <a:gd name="T40" fmla="*/ 418 w 734"/>
              <a:gd name="T41" fmla="*/ 506 h 984"/>
              <a:gd name="T42" fmla="*/ 468 w 734"/>
              <a:gd name="T43" fmla="*/ 413 h 984"/>
              <a:gd name="T44" fmla="*/ 488 w 734"/>
              <a:gd name="T45" fmla="*/ 298 h 984"/>
              <a:gd name="T46" fmla="*/ 471 w 734"/>
              <a:gd name="T47" fmla="*/ 199 h 984"/>
              <a:gd name="T48" fmla="*/ 420 w 734"/>
              <a:gd name="T49" fmla="*/ 134 h 984"/>
              <a:gd name="T50" fmla="*/ 335 w 734"/>
              <a:gd name="T51" fmla="*/ 103 h 984"/>
              <a:gd name="T52" fmla="*/ 288 w 734"/>
              <a:gd name="T53" fmla="*/ 0 h 984"/>
              <a:gd name="T54" fmla="*/ 373 w 734"/>
              <a:gd name="T55" fmla="*/ 6 h 984"/>
              <a:gd name="T56" fmla="*/ 468 w 734"/>
              <a:gd name="T57" fmla="*/ 36 h 984"/>
              <a:gd name="T58" fmla="*/ 533 w 734"/>
              <a:gd name="T59" fmla="*/ 83 h 984"/>
              <a:gd name="T60" fmla="*/ 572 w 734"/>
              <a:gd name="T61" fmla="*/ 138 h 984"/>
              <a:gd name="T62" fmla="*/ 593 w 734"/>
              <a:gd name="T63" fmla="*/ 192 h 984"/>
              <a:gd name="T64" fmla="*/ 600 w 734"/>
              <a:gd name="T65" fmla="*/ 238 h 984"/>
              <a:gd name="T66" fmla="*/ 601 w 734"/>
              <a:gd name="T67" fmla="*/ 267 h 984"/>
              <a:gd name="T68" fmla="*/ 600 w 734"/>
              <a:gd name="T69" fmla="*/ 275 h 984"/>
              <a:gd name="T70" fmla="*/ 572 w 734"/>
              <a:gd name="T71" fmla="*/ 980 h 984"/>
              <a:gd name="T72" fmla="*/ 104 w 734"/>
              <a:gd name="T73" fmla="*/ 978 h 984"/>
              <a:gd name="T74" fmla="*/ 46 w 734"/>
              <a:gd name="T75" fmla="*/ 958 h 984"/>
              <a:gd name="T76" fmla="*/ 17 w 734"/>
              <a:gd name="T77" fmla="*/ 931 h 984"/>
              <a:gd name="T78" fmla="*/ 5 w 734"/>
              <a:gd name="T79" fmla="*/ 906 h 984"/>
              <a:gd name="T80" fmla="*/ 3 w 734"/>
              <a:gd name="T81" fmla="*/ 895 h 984"/>
              <a:gd name="T82" fmla="*/ 9 w 734"/>
              <a:gd name="T83" fmla="*/ 673 h 984"/>
              <a:gd name="T84" fmla="*/ 33 w 734"/>
              <a:gd name="T85" fmla="*/ 600 h 984"/>
              <a:gd name="T86" fmla="*/ 62 w 734"/>
              <a:gd name="T87" fmla="*/ 545 h 984"/>
              <a:gd name="T88" fmla="*/ 81 w 734"/>
              <a:gd name="T89" fmla="*/ 517 h 984"/>
              <a:gd name="T90" fmla="*/ 45 w 734"/>
              <a:gd name="T91" fmla="*/ 494 h 984"/>
              <a:gd name="T92" fmla="*/ 13 w 734"/>
              <a:gd name="T93" fmla="*/ 454 h 984"/>
              <a:gd name="T94" fmla="*/ 4 w 734"/>
              <a:gd name="T95" fmla="*/ 426 h 984"/>
              <a:gd name="T96" fmla="*/ 0 w 734"/>
              <a:gd name="T97" fmla="*/ 325 h 984"/>
              <a:gd name="T98" fmla="*/ 17 w 734"/>
              <a:gd name="T99" fmla="*/ 207 h 984"/>
              <a:gd name="T100" fmla="*/ 54 w 734"/>
              <a:gd name="T101" fmla="*/ 122 h 984"/>
              <a:gd name="T102" fmla="*/ 103 w 734"/>
              <a:gd name="T103" fmla="*/ 64 h 984"/>
              <a:gd name="T104" fmla="*/ 159 w 734"/>
              <a:gd name="T105" fmla="*/ 28 h 984"/>
              <a:gd name="T106" fmla="*/ 211 w 734"/>
              <a:gd name="T107" fmla="*/ 9 h 984"/>
              <a:gd name="T108" fmla="*/ 256 w 734"/>
              <a:gd name="T109" fmla="*/ 1 h 984"/>
              <a:gd name="T110" fmla="*/ 284 w 734"/>
              <a:gd name="T111" fmla="*/ 0 h 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34" h="984">
                <a:moveTo>
                  <a:pt x="299" y="101"/>
                </a:moveTo>
                <a:lnTo>
                  <a:pt x="263" y="103"/>
                </a:lnTo>
                <a:lnTo>
                  <a:pt x="232" y="109"/>
                </a:lnTo>
                <a:lnTo>
                  <a:pt x="203" y="119"/>
                </a:lnTo>
                <a:lnTo>
                  <a:pt x="179" y="134"/>
                </a:lnTo>
                <a:lnTo>
                  <a:pt x="157" y="152"/>
                </a:lnTo>
                <a:lnTo>
                  <a:pt x="141" y="174"/>
                </a:lnTo>
                <a:lnTo>
                  <a:pt x="127" y="199"/>
                </a:lnTo>
                <a:lnTo>
                  <a:pt x="118" y="229"/>
                </a:lnTo>
                <a:lnTo>
                  <a:pt x="112" y="261"/>
                </a:lnTo>
                <a:lnTo>
                  <a:pt x="110" y="298"/>
                </a:lnTo>
                <a:lnTo>
                  <a:pt x="110" y="373"/>
                </a:lnTo>
                <a:lnTo>
                  <a:pt x="230" y="373"/>
                </a:lnTo>
                <a:lnTo>
                  <a:pt x="230" y="289"/>
                </a:lnTo>
                <a:lnTo>
                  <a:pt x="231" y="267"/>
                </a:lnTo>
                <a:lnTo>
                  <a:pt x="236" y="250"/>
                </a:lnTo>
                <a:lnTo>
                  <a:pt x="243" y="235"/>
                </a:lnTo>
                <a:lnTo>
                  <a:pt x="253" y="225"/>
                </a:lnTo>
                <a:lnTo>
                  <a:pt x="265" y="218"/>
                </a:lnTo>
                <a:lnTo>
                  <a:pt x="280" y="214"/>
                </a:lnTo>
                <a:lnTo>
                  <a:pt x="295" y="213"/>
                </a:lnTo>
                <a:lnTo>
                  <a:pt x="310" y="214"/>
                </a:lnTo>
                <a:lnTo>
                  <a:pt x="323" y="217"/>
                </a:lnTo>
                <a:lnTo>
                  <a:pt x="335" y="222"/>
                </a:lnTo>
                <a:lnTo>
                  <a:pt x="344" y="230"/>
                </a:lnTo>
                <a:lnTo>
                  <a:pt x="351" y="243"/>
                </a:lnTo>
                <a:lnTo>
                  <a:pt x="356" y="258"/>
                </a:lnTo>
                <a:lnTo>
                  <a:pt x="361" y="278"/>
                </a:lnTo>
                <a:lnTo>
                  <a:pt x="362" y="302"/>
                </a:lnTo>
                <a:lnTo>
                  <a:pt x="360" y="338"/>
                </a:lnTo>
                <a:lnTo>
                  <a:pt x="353" y="370"/>
                </a:lnTo>
                <a:lnTo>
                  <a:pt x="343" y="400"/>
                </a:lnTo>
                <a:lnTo>
                  <a:pt x="329" y="428"/>
                </a:lnTo>
                <a:lnTo>
                  <a:pt x="314" y="454"/>
                </a:lnTo>
                <a:lnTo>
                  <a:pt x="296" y="479"/>
                </a:lnTo>
                <a:lnTo>
                  <a:pt x="277" y="502"/>
                </a:lnTo>
                <a:lnTo>
                  <a:pt x="257" y="524"/>
                </a:lnTo>
                <a:lnTo>
                  <a:pt x="236" y="546"/>
                </a:lnTo>
                <a:lnTo>
                  <a:pt x="214" y="569"/>
                </a:lnTo>
                <a:lnTo>
                  <a:pt x="195" y="592"/>
                </a:lnTo>
                <a:lnTo>
                  <a:pt x="175" y="615"/>
                </a:lnTo>
                <a:lnTo>
                  <a:pt x="157" y="639"/>
                </a:lnTo>
                <a:lnTo>
                  <a:pt x="142" y="665"/>
                </a:lnTo>
                <a:lnTo>
                  <a:pt x="128" y="694"/>
                </a:lnTo>
                <a:lnTo>
                  <a:pt x="119" y="724"/>
                </a:lnTo>
                <a:lnTo>
                  <a:pt x="112" y="758"/>
                </a:lnTo>
                <a:lnTo>
                  <a:pt x="110" y="795"/>
                </a:lnTo>
                <a:lnTo>
                  <a:pt x="110" y="890"/>
                </a:lnTo>
                <a:lnTo>
                  <a:pt x="477" y="890"/>
                </a:lnTo>
                <a:lnTo>
                  <a:pt x="477" y="779"/>
                </a:lnTo>
                <a:lnTo>
                  <a:pt x="237" y="779"/>
                </a:lnTo>
                <a:lnTo>
                  <a:pt x="235" y="757"/>
                </a:lnTo>
                <a:lnTo>
                  <a:pt x="239" y="735"/>
                </a:lnTo>
                <a:lnTo>
                  <a:pt x="248" y="713"/>
                </a:lnTo>
                <a:lnTo>
                  <a:pt x="259" y="692"/>
                </a:lnTo>
                <a:lnTo>
                  <a:pt x="274" y="672"/>
                </a:lnTo>
                <a:lnTo>
                  <a:pt x="291" y="650"/>
                </a:lnTo>
                <a:lnTo>
                  <a:pt x="311" y="628"/>
                </a:lnTo>
                <a:lnTo>
                  <a:pt x="332" y="606"/>
                </a:lnTo>
                <a:lnTo>
                  <a:pt x="353" y="582"/>
                </a:lnTo>
                <a:lnTo>
                  <a:pt x="375" y="559"/>
                </a:lnTo>
                <a:lnTo>
                  <a:pt x="397" y="533"/>
                </a:lnTo>
                <a:lnTo>
                  <a:pt x="418" y="506"/>
                </a:lnTo>
                <a:lnTo>
                  <a:pt x="437" y="477"/>
                </a:lnTo>
                <a:lnTo>
                  <a:pt x="454" y="446"/>
                </a:lnTo>
                <a:lnTo>
                  <a:pt x="468" y="413"/>
                </a:lnTo>
                <a:lnTo>
                  <a:pt x="479" y="376"/>
                </a:lnTo>
                <a:lnTo>
                  <a:pt x="486" y="338"/>
                </a:lnTo>
                <a:lnTo>
                  <a:pt x="488" y="298"/>
                </a:lnTo>
                <a:lnTo>
                  <a:pt x="486" y="261"/>
                </a:lnTo>
                <a:lnTo>
                  <a:pt x="481" y="229"/>
                </a:lnTo>
                <a:lnTo>
                  <a:pt x="471" y="199"/>
                </a:lnTo>
                <a:lnTo>
                  <a:pt x="458" y="174"/>
                </a:lnTo>
                <a:lnTo>
                  <a:pt x="440" y="152"/>
                </a:lnTo>
                <a:lnTo>
                  <a:pt x="420" y="134"/>
                </a:lnTo>
                <a:lnTo>
                  <a:pt x="395" y="119"/>
                </a:lnTo>
                <a:lnTo>
                  <a:pt x="367" y="109"/>
                </a:lnTo>
                <a:lnTo>
                  <a:pt x="335" y="103"/>
                </a:lnTo>
                <a:lnTo>
                  <a:pt x="299" y="101"/>
                </a:lnTo>
                <a:close/>
                <a:moveTo>
                  <a:pt x="284" y="0"/>
                </a:moveTo>
                <a:lnTo>
                  <a:pt x="288" y="0"/>
                </a:lnTo>
                <a:lnTo>
                  <a:pt x="290" y="0"/>
                </a:lnTo>
                <a:lnTo>
                  <a:pt x="334" y="2"/>
                </a:lnTo>
                <a:lnTo>
                  <a:pt x="373" y="6"/>
                </a:lnTo>
                <a:lnTo>
                  <a:pt x="409" y="15"/>
                </a:lnTo>
                <a:lnTo>
                  <a:pt x="440" y="25"/>
                </a:lnTo>
                <a:lnTo>
                  <a:pt x="468" y="36"/>
                </a:lnTo>
                <a:lnTo>
                  <a:pt x="493" y="51"/>
                </a:lnTo>
                <a:lnTo>
                  <a:pt x="515" y="66"/>
                </a:lnTo>
                <a:lnTo>
                  <a:pt x="533" y="83"/>
                </a:lnTo>
                <a:lnTo>
                  <a:pt x="548" y="101"/>
                </a:lnTo>
                <a:lnTo>
                  <a:pt x="562" y="119"/>
                </a:lnTo>
                <a:lnTo>
                  <a:pt x="572" y="138"/>
                </a:lnTo>
                <a:lnTo>
                  <a:pt x="580" y="157"/>
                </a:lnTo>
                <a:lnTo>
                  <a:pt x="587" y="174"/>
                </a:lnTo>
                <a:lnTo>
                  <a:pt x="593" y="192"/>
                </a:lnTo>
                <a:lnTo>
                  <a:pt x="596" y="208"/>
                </a:lnTo>
                <a:lnTo>
                  <a:pt x="599" y="224"/>
                </a:lnTo>
                <a:lnTo>
                  <a:pt x="600" y="238"/>
                </a:lnTo>
                <a:lnTo>
                  <a:pt x="601" y="250"/>
                </a:lnTo>
                <a:lnTo>
                  <a:pt x="601" y="260"/>
                </a:lnTo>
                <a:lnTo>
                  <a:pt x="601" y="267"/>
                </a:lnTo>
                <a:lnTo>
                  <a:pt x="601" y="273"/>
                </a:lnTo>
                <a:lnTo>
                  <a:pt x="600" y="274"/>
                </a:lnTo>
                <a:lnTo>
                  <a:pt x="600" y="275"/>
                </a:lnTo>
                <a:lnTo>
                  <a:pt x="734" y="275"/>
                </a:lnTo>
                <a:lnTo>
                  <a:pt x="734" y="980"/>
                </a:lnTo>
                <a:lnTo>
                  <a:pt x="572" y="980"/>
                </a:lnTo>
                <a:lnTo>
                  <a:pt x="162" y="984"/>
                </a:lnTo>
                <a:lnTo>
                  <a:pt x="131" y="983"/>
                </a:lnTo>
                <a:lnTo>
                  <a:pt x="104" y="978"/>
                </a:lnTo>
                <a:lnTo>
                  <a:pt x="81" y="973"/>
                </a:lnTo>
                <a:lnTo>
                  <a:pt x="61" y="966"/>
                </a:lnTo>
                <a:lnTo>
                  <a:pt x="46" y="958"/>
                </a:lnTo>
                <a:lnTo>
                  <a:pt x="33" y="949"/>
                </a:lnTo>
                <a:lnTo>
                  <a:pt x="24" y="940"/>
                </a:lnTo>
                <a:lnTo>
                  <a:pt x="17" y="931"/>
                </a:lnTo>
                <a:lnTo>
                  <a:pt x="11" y="921"/>
                </a:lnTo>
                <a:lnTo>
                  <a:pt x="7" y="913"/>
                </a:lnTo>
                <a:lnTo>
                  <a:pt x="5" y="906"/>
                </a:lnTo>
                <a:lnTo>
                  <a:pt x="4" y="901"/>
                </a:lnTo>
                <a:lnTo>
                  <a:pt x="4" y="896"/>
                </a:lnTo>
                <a:lnTo>
                  <a:pt x="3" y="895"/>
                </a:lnTo>
                <a:lnTo>
                  <a:pt x="3" y="728"/>
                </a:lnTo>
                <a:lnTo>
                  <a:pt x="5" y="700"/>
                </a:lnTo>
                <a:lnTo>
                  <a:pt x="9" y="673"/>
                </a:lnTo>
                <a:lnTo>
                  <a:pt x="16" y="648"/>
                </a:lnTo>
                <a:lnTo>
                  <a:pt x="24" y="623"/>
                </a:lnTo>
                <a:lnTo>
                  <a:pt x="33" y="600"/>
                </a:lnTo>
                <a:lnTo>
                  <a:pt x="44" y="579"/>
                </a:lnTo>
                <a:lnTo>
                  <a:pt x="53" y="562"/>
                </a:lnTo>
                <a:lnTo>
                  <a:pt x="62" y="545"/>
                </a:lnTo>
                <a:lnTo>
                  <a:pt x="70" y="533"/>
                </a:lnTo>
                <a:lnTo>
                  <a:pt x="77" y="523"/>
                </a:lnTo>
                <a:lnTo>
                  <a:pt x="81" y="517"/>
                </a:lnTo>
                <a:lnTo>
                  <a:pt x="83" y="515"/>
                </a:lnTo>
                <a:lnTo>
                  <a:pt x="61" y="506"/>
                </a:lnTo>
                <a:lnTo>
                  <a:pt x="45" y="494"/>
                </a:lnTo>
                <a:lnTo>
                  <a:pt x="31" y="481"/>
                </a:lnTo>
                <a:lnTo>
                  <a:pt x="21" y="467"/>
                </a:lnTo>
                <a:lnTo>
                  <a:pt x="13" y="454"/>
                </a:lnTo>
                <a:lnTo>
                  <a:pt x="9" y="443"/>
                </a:lnTo>
                <a:lnTo>
                  <a:pt x="6" y="432"/>
                </a:lnTo>
                <a:lnTo>
                  <a:pt x="4" y="426"/>
                </a:lnTo>
                <a:lnTo>
                  <a:pt x="4" y="424"/>
                </a:lnTo>
                <a:lnTo>
                  <a:pt x="0" y="372"/>
                </a:lnTo>
                <a:lnTo>
                  <a:pt x="0" y="325"/>
                </a:lnTo>
                <a:lnTo>
                  <a:pt x="3" y="282"/>
                </a:lnTo>
                <a:lnTo>
                  <a:pt x="8" y="243"/>
                </a:lnTo>
                <a:lnTo>
                  <a:pt x="17" y="207"/>
                </a:lnTo>
                <a:lnTo>
                  <a:pt x="27" y="176"/>
                </a:lnTo>
                <a:lnTo>
                  <a:pt x="39" y="148"/>
                </a:lnTo>
                <a:lnTo>
                  <a:pt x="54" y="122"/>
                </a:lnTo>
                <a:lnTo>
                  <a:pt x="69" y="101"/>
                </a:lnTo>
                <a:lnTo>
                  <a:pt x="86" y="81"/>
                </a:lnTo>
                <a:lnTo>
                  <a:pt x="103" y="64"/>
                </a:lnTo>
                <a:lnTo>
                  <a:pt x="121" y="51"/>
                </a:lnTo>
                <a:lnTo>
                  <a:pt x="140" y="38"/>
                </a:lnTo>
                <a:lnTo>
                  <a:pt x="159" y="28"/>
                </a:lnTo>
                <a:lnTo>
                  <a:pt x="176" y="21"/>
                </a:lnTo>
                <a:lnTo>
                  <a:pt x="195" y="14"/>
                </a:lnTo>
                <a:lnTo>
                  <a:pt x="211" y="9"/>
                </a:lnTo>
                <a:lnTo>
                  <a:pt x="228" y="5"/>
                </a:lnTo>
                <a:lnTo>
                  <a:pt x="242" y="3"/>
                </a:lnTo>
                <a:lnTo>
                  <a:pt x="256" y="1"/>
                </a:lnTo>
                <a:lnTo>
                  <a:pt x="267" y="0"/>
                </a:lnTo>
                <a:lnTo>
                  <a:pt x="277" y="0"/>
                </a:lnTo>
                <a:lnTo>
                  <a:pt x="28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1681061" y="2080560"/>
            <a:ext cx="10235636" cy="1127627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81061" y="2133620"/>
            <a:ext cx="102356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Discover play scenarios that can allow young children </a:t>
            </a:r>
            <a:r>
              <a:rPr lang="en-US" sz="3000" b="1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explore </a:t>
            </a:r>
            <a:r>
              <a:rPr lang="en-US" sz="30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serve those in need as Jesus did. 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798145" y="4178275"/>
            <a:ext cx="10118551" cy="1122363"/>
          </a:xfrm>
          <a:prstGeom prst="rect">
            <a:avLst/>
          </a:prstGeom>
          <a:solidFill>
            <a:schemeClr val="accent2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8146" y="4178275"/>
            <a:ext cx="10001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Identify materials and create </a:t>
            </a:r>
            <a:r>
              <a:rPr lang="en-US" sz="3000" b="1" kern="1200" dirty="0" err="1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playscapes</a:t>
            </a:r>
            <a:r>
              <a:rPr lang="en-US" sz="3000" b="1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 share the joy in developing a relationship with God. </a:t>
            </a:r>
          </a:p>
        </p:txBody>
      </p:sp>
    </p:spTree>
    <p:extLst>
      <p:ext uri="{BB962C8B-B14F-4D97-AF65-F5344CB8AC3E}">
        <p14:creationId xmlns:p14="http://schemas.microsoft.com/office/powerpoint/2010/main" val="4032839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0" y="18635"/>
            <a:ext cx="12191998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dirty="0" smtClean="0">
                <a:solidFill>
                  <a:srgbClr val="FFFFFF"/>
                </a:solidFill>
              </a:rPr>
              <a:t>SCIENCE OF FAITH FORMATION</a:t>
            </a:r>
            <a:endParaRPr lang="en-US" sz="5000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2616983" y="1725214"/>
            <a:ext cx="757237" cy="78581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ttp://webiconspng.com/wp-content/uploads/2017/02/Science-Beaker-Clipart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1" y="2100261"/>
            <a:ext cx="4497387" cy="449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2254049" y="1707353"/>
            <a:ext cx="259155" cy="26431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597532" y="1228706"/>
            <a:ext cx="417910" cy="3929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39724" y="764372"/>
            <a:ext cx="4572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44642" y="1489453"/>
            <a:ext cx="259155" cy="26431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85487" y="880408"/>
            <a:ext cx="259155" cy="26431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091112" y="2077370"/>
            <a:ext cx="6096000" cy="278537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5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Faith formation occurs within the development of the whole child with one domain of development overlapping with and influencing the others. </a:t>
            </a:r>
            <a:endParaRPr lang="en-US" sz="35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2085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63" y="166693"/>
            <a:ext cx="7289804" cy="13255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Experience Expectant Systems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39628" r="8454" b="15281"/>
          <a:stretch/>
        </p:blipFill>
        <p:spPr>
          <a:xfrm>
            <a:off x="5562600" y="1773422"/>
            <a:ext cx="6282268" cy="4612298"/>
          </a:xfrm>
        </p:spPr>
      </p:pic>
      <p:sp>
        <p:nvSpPr>
          <p:cNvPr id="5" name="TextBox 4"/>
          <p:cNvSpPr txBox="1"/>
          <p:nvPr/>
        </p:nvSpPr>
        <p:spPr>
          <a:xfrm>
            <a:off x="8542869" y="291926"/>
            <a:ext cx="3649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Brain “Expects” Experience to </a:t>
            </a:r>
            <a:r>
              <a:rPr lang="en-US" sz="2400" dirty="0" smtClean="0">
                <a:solidFill>
                  <a:schemeClr val="bg1"/>
                </a:solidFill>
              </a:rPr>
              <a:t>Tunes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its Neural Circuitry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562" y="1413659"/>
            <a:ext cx="465666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Childhood </a:t>
            </a:r>
            <a:r>
              <a:rPr lang="en-US" sz="2800" dirty="0" smtClean="0">
                <a:solidFill>
                  <a:schemeClr val="bg1"/>
                </a:solidFill>
              </a:rPr>
              <a:t>experiences-Hearing language</a:t>
            </a:r>
            <a:r>
              <a:rPr lang="en-US" sz="2800" dirty="0" smtClean="0">
                <a:solidFill>
                  <a:schemeClr val="bg1"/>
                </a:solidFill>
              </a:rPr>
              <a:t>, getting a hug, playing with objects, imitating motor patterns- alters brain connections, strengthening some and </a:t>
            </a:r>
            <a:r>
              <a:rPr lang="en-US" sz="2800" dirty="0" smtClean="0">
                <a:solidFill>
                  <a:schemeClr val="bg1"/>
                </a:solidFill>
              </a:rPr>
              <a:t>pruning </a:t>
            </a:r>
            <a:r>
              <a:rPr lang="en-US" sz="2800" dirty="0" smtClean="0">
                <a:solidFill>
                  <a:schemeClr val="bg1"/>
                </a:solidFill>
              </a:rPr>
              <a:t>others,  When experience is absent, the pruning process may speed up, slowing the growth of brain connections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2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0" y="18635"/>
            <a:ext cx="12191998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dirty="0" smtClean="0">
                <a:solidFill>
                  <a:srgbClr val="FFFFFF"/>
                </a:solidFill>
              </a:rPr>
              <a:t>SCIENCE OF FAITH FORMATION</a:t>
            </a:r>
            <a:endParaRPr lang="en-US" sz="5000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2616983" y="1725214"/>
            <a:ext cx="757237" cy="78581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ttp://webiconspng.com/wp-content/uploads/2017/02/Science-Beaker-Clipart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1" y="2100261"/>
            <a:ext cx="4497387" cy="449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2254049" y="1707353"/>
            <a:ext cx="259155" cy="26431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597532" y="1228706"/>
            <a:ext cx="417910" cy="3929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39724" y="764372"/>
            <a:ext cx="457200" cy="457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44642" y="1489453"/>
            <a:ext cx="259155" cy="26431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85487" y="880408"/>
            <a:ext cx="259155" cy="26431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091112" y="2077370"/>
            <a:ext cx="6096000" cy="278537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500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Faith formation occurs within the development of the whole child with one domain of development overlapping with and influencing the others. </a:t>
            </a:r>
            <a:endParaRPr lang="en-US" sz="35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761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A5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1" y="423369"/>
            <a:ext cx="5666282" cy="15529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dirty="0" smtClean="0">
                <a:solidFill>
                  <a:srgbClr val="FFFFFF"/>
                </a:solidFill>
              </a:rPr>
              <a:t>BRAIN </a:t>
            </a:r>
            <a:r>
              <a:rPr lang="en-US" sz="5000" dirty="0" smtClean="0">
                <a:solidFill>
                  <a:srgbClr val="FFFFFF"/>
                </a:solidFill>
              </a:rPr>
              <a:t>DEVELOPMENT         </a:t>
            </a:r>
            <a:r>
              <a:rPr lang="en-US" sz="5000" dirty="0" smtClean="0">
                <a:solidFill>
                  <a:srgbClr val="FFFFFF"/>
                </a:solidFill>
              </a:rPr>
              <a:t>&amp;              </a:t>
            </a:r>
            <a:endParaRPr lang="en-US" sz="5000" dirty="0" smtClean="0">
              <a:solidFill>
                <a:srgbClr val="FFFFFF"/>
              </a:solidFill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000" dirty="0" smtClean="0">
                <a:solidFill>
                  <a:srgbClr val="FFFFFF"/>
                </a:solidFill>
              </a:rPr>
              <a:t>SOCIAL-EMOTIONAL </a:t>
            </a:r>
            <a:r>
              <a:rPr lang="en-US" sz="5000" dirty="0" smtClean="0">
                <a:solidFill>
                  <a:srgbClr val="FFFFFF"/>
                </a:solidFill>
              </a:rPr>
              <a:t>DEVELOPMENT</a:t>
            </a:r>
            <a:endParaRPr lang="en-US" sz="5000" cap="none" dirty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2" t="33977" r="17751" b="4218"/>
          <a:stretch/>
        </p:blipFill>
        <p:spPr>
          <a:xfrm>
            <a:off x="6475750" y="-81625"/>
            <a:ext cx="4865281" cy="6939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0458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1704</TotalTime>
  <Words>529</Words>
  <Application>Microsoft Office PowerPoint</Application>
  <PresentationFormat>Widescreen</PresentationFormat>
  <Paragraphs>138</Paragraphs>
  <Slides>41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Calibri</vt:lpstr>
      <vt:lpstr>Arial</vt:lpstr>
      <vt:lpstr>Arial Narrow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Experience Expectant Systems</vt:lpstr>
      <vt:lpstr>PowerPoint Presentation</vt:lpstr>
      <vt:lpstr>PowerPoint Presentation</vt:lpstr>
      <vt:lpstr>PowerPoint Presentation</vt:lpstr>
      <vt:lpstr>PowerPoint Presentation</vt:lpstr>
      <vt:lpstr>OUR FAITH FORMATION JOURNEY</vt:lpstr>
      <vt:lpstr>FAITH FORMATION JOURNEY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Shauna Adams</dc:creator>
  <cp:lastModifiedBy>Shauna Adams</cp:lastModifiedBy>
  <cp:revision>81</cp:revision>
  <cp:lastPrinted>2018-03-15T12:41:46Z</cp:lastPrinted>
  <dcterms:modified xsi:type="dcterms:W3CDTF">2018-04-11T00:43:44Z</dcterms:modified>
</cp:coreProperties>
</file>